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74" r:id="rId8"/>
    <p:sldId id="262" r:id="rId9"/>
    <p:sldId id="275" r:id="rId10"/>
    <p:sldId id="264" r:id="rId11"/>
    <p:sldId id="265" r:id="rId12"/>
    <p:sldId id="267" r:id="rId13"/>
    <p:sldId id="268" r:id="rId14"/>
    <p:sldId id="269" r:id="rId15"/>
    <p:sldId id="270" r:id="rId16"/>
    <p:sldId id="271" r:id="rId17"/>
    <p:sldId id="276" r:id="rId18"/>
    <p:sldId id="273" r:id="rId19"/>
    <p:sldId id="272" r:id="rId20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F5D6629-1F3C-4E3D-85E0-C370F3D9CDAE}" v="63" dt="2023-03-26T08:28:14.50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150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祐銓 甘" userId="56a77351c2377bff" providerId="LiveId" clId="{0E0E168C-1126-4994-BFC2-AD7846320552}"/>
    <pc:docChg chg="delSld">
      <pc:chgData name="祐銓 甘" userId="56a77351c2377bff" providerId="LiveId" clId="{0E0E168C-1126-4994-BFC2-AD7846320552}" dt="2023-02-18T14:25:01.657" v="0" actId="2696"/>
      <pc:docMkLst>
        <pc:docMk/>
      </pc:docMkLst>
      <pc:sldChg chg="del">
        <pc:chgData name="祐銓 甘" userId="56a77351c2377bff" providerId="LiveId" clId="{0E0E168C-1126-4994-BFC2-AD7846320552}" dt="2023-02-18T14:25:01.657" v="0" actId="2696"/>
        <pc:sldMkLst>
          <pc:docMk/>
          <pc:sldMk cId="320194748" sldId="264"/>
        </pc:sldMkLst>
      </pc:sldChg>
    </pc:docChg>
  </pc:docChgLst>
  <pc:docChgLst>
    <pc:chgData name="祐銓 甘" userId="56a77351c2377bff" providerId="LiveId" clId="{65055F42-5951-42F9-B6C1-C7FA5DCD94B3}"/>
    <pc:docChg chg="undo custSel addSld modSld">
      <pc:chgData name="祐銓 甘" userId="56a77351c2377bff" providerId="LiveId" clId="{65055F42-5951-42F9-B6C1-C7FA5DCD94B3}" dt="2023-01-16T11:20:39.372" v="728" actId="20577"/>
      <pc:docMkLst>
        <pc:docMk/>
      </pc:docMkLst>
      <pc:sldChg chg="modSp mod">
        <pc:chgData name="祐銓 甘" userId="56a77351c2377bff" providerId="LiveId" clId="{65055F42-5951-42F9-B6C1-C7FA5DCD94B3}" dt="2023-01-16T11:13:51.737" v="332"/>
        <pc:sldMkLst>
          <pc:docMk/>
          <pc:sldMk cId="179049273" sldId="256"/>
        </pc:sldMkLst>
        <pc:spChg chg="mod">
          <ac:chgData name="祐銓 甘" userId="56a77351c2377bff" providerId="LiveId" clId="{65055F42-5951-42F9-B6C1-C7FA5DCD94B3}" dt="2023-01-16T11:13:51.737" v="332"/>
          <ac:spMkLst>
            <pc:docMk/>
            <pc:sldMk cId="179049273" sldId="256"/>
            <ac:spMk id="2" creationId="{AAA2975B-81E3-5E3E-D7E2-4CCA0FAD6DE0}"/>
          </ac:spMkLst>
        </pc:spChg>
      </pc:sldChg>
      <pc:sldChg chg="modSp mod">
        <pc:chgData name="祐銓 甘" userId="56a77351c2377bff" providerId="LiveId" clId="{65055F42-5951-42F9-B6C1-C7FA5DCD94B3}" dt="2023-01-16T11:15:37.390" v="397" actId="255"/>
        <pc:sldMkLst>
          <pc:docMk/>
          <pc:sldMk cId="668720635" sldId="257"/>
        </pc:sldMkLst>
        <pc:spChg chg="mod">
          <ac:chgData name="祐銓 甘" userId="56a77351c2377bff" providerId="LiveId" clId="{65055F42-5951-42F9-B6C1-C7FA5DCD94B3}" dt="2023-01-16T11:14:14.772" v="345"/>
          <ac:spMkLst>
            <pc:docMk/>
            <pc:sldMk cId="668720635" sldId="257"/>
            <ac:spMk id="3" creationId="{3E4FBD05-29DE-C1EB-6C63-B06C996F2AD3}"/>
          </ac:spMkLst>
        </pc:spChg>
        <pc:spChg chg="mod">
          <ac:chgData name="祐銓 甘" userId="56a77351c2377bff" providerId="LiveId" clId="{65055F42-5951-42F9-B6C1-C7FA5DCD94B3}" dt="2023-01-16T11:15:37.390" v="397" actId="255"/>
          <ac:spMkLst>
            <pc:docMk/>
            <pc:sldMk cId="668720635" sldId="257"/>
            <ac:spMk id="4" creationId="{492A0D1C-8B0C-DD35-56A2-A4C8807FD4BC}"/>
          </ac:spMkLst>
        </pc:spChg>
      </pc:sldChg>
      <pc:sldChg chg="modSp mod">
        <pc:chgData name="祐銓 甘" userId="56a77351c2377bff" providerId="LiveId" clId="{65055F42-5951-42F9-B6C1-C7FA5DCD94B3}" dt="2023-01-16T11:20:39.372" v="728" actId="20577"/>
        <pc:sldMkLst>
          <pc:docMk/>
          <pc:sldMk cId="1479802811" sldId="261"/>
        </pc:sldMkLst>
        <pc:spChg chg="mod">
          <ac:chgData name="祐銓 甘" userId="56a77351c2377bff" providerId="LiveId" clId="{65055F42-5951-42F9-B6C1-C7FA5DCD94B3}" dt="2023-01-16T11:20:39.372" v="728" actId="20577"/>
          <ac:spMkLst>
            <pc:docMk/>
            <pc:sldMk cId="1479802811" sldId="261"/>
            <ac:spMk id="3" creationId="{0B3F0F5E-B8D2-84BF-68C4-8C7F6F8FC609}"/>
          </ac:spMkLst>
        </pc:spChg>
      </pc:sldChg>
      <pc:sldChg chg="addSp modSp mod setBg">
        <pc:chgData name="祐銓 甘" userId="56a77351c2377bff" providerId="LiveId" clId="{65055F42-5951-42F9-B6C1-C7FA5DCD94B3}" dt="2023-01-15T08:59:06.693" v="10" actId="403"/>
        <pc:sldMkLst>
          <pc:docMk/>
          <pc:sldMk cId="3138659160" sldId="262"/>
        </pc:sldMkLst>
        <pc:spChg chg="mod">
          <ac:chgData name="祐銓 甘" userId="56a77351c2377bff" providerId="LiveId" clId="{65055F42-5951-42F9-B6C1-C7FA5DCD94B3}" dt="2023-01-15T08:58:56.104" v="5" actId="26606"/>
          <ac:spMkLst>
            <pc:docMk/>
            <pc:sldMk cId="3138659160" sldId="262"/>
            <ac:spMk id="2" creationId="{E0EB6F06-5226-7CD9-9C95-C8BDD0709121}"/>
          </ac:spMkLst>
        </pc:spChg>
        <pc:spChg chg="mod">
          <ac:chgData name="祐銓 甘" userId="56a77351c2377bff" providerId="LiveId" clId="{65055F42-5951-42F9-B6C1-C7FA5DCD94B3}" dt="2023-01-15T08:59:06.693" v="10" actId="403"/>
          <ac:spMkLst>
            <pc:docMk/>
            <pc:sldMk cId="3138659160" sldId="262"/>
            <ac:spMk id="3" creationId="{991883B1-3A6C-FF88-B915-CB1FB4C10CE6}"/>
          </ac:spMkLst>
        </pc:spChg>
        <pc:spChg chg="add">
          <ac:chgData name="祐銓 甘" userId="56a77351c2377bff" providerId="LiveId" clId="{65055F42-5951-42F9-B6C1-C7FA5DCD94B3}" dt="2023-01-15T08:58:56.104" v="5" actId="26606"/>
          <ac:spMkLst>
            <pc:docMk/>
            <pc:sldMk cId="3138659160" sldId="262"/>
            <ac:spMk id="1031" creationId="{95CB840F-8E41-4CA5-B79B-25CC80AD234A}"/>
          </ac:spMkLst>
        </pc:spChg>
        <pc:picChg chg="add mod">
          <ac:chgData name="祐銓 甘" userId="56a77351c2377bff" providerId="LiveId" clId="{65055F42-5951-42F9-B6C1-C7FA5DCD94B3}" dt="2023-01-15T08:58:56.104" v="5" actId="26606"/>
          <ac:picMkLst>
            <pc:docMk/>
            <pc:sldMk cId="3138659160" sldId="262"/>
            <ac:picMk id="1026" creationId="{FC219234-D23F-FEA6-8963-B6F8A47B02B8}"/>
          </ac:picMkLst>
        </pc:picChg>
      </pc:sldChg>
      <pc:sldChg chg="modSp new mod">
        <pc:chgData name="祐銓 甘" userId="56a77351c2377bff" providerId="LiveId" clId="{65055F42-5951-42F9-B6C1-C7FA5DCD94B3}" dt="2023-01-15T11:50:34.841" v="315" actId="20577"/>
        <pc:sldMkLst>
          <pc:docMk/>
          <pc:sldMk cId="314207198" sldId="273"/>
        </pc:sldMkLst>
        <pc:spChg chg="mod">
          <ac:chgData name="祐銓 甘" userId="56a77351c2377bff" providerId="LiveId" clId="{65055F42-5951-42F9-B6C1-C7FA5DCD94B3}" dt="2023-01-15T11:47:01.699" v="44"/>
          <ac:spMkLst>
            <pc:docMk/>
            <pc:sldMk cId="314207198" sldId="273"/>
            <ac:spMk id="2" creationId="{2FBDFF55-9C61-B795-2A6B-E362D917481F}"/>
          </ac:spMkLst>
        </pc:spChg>
        <pc:spChg chg="mod">
          <ac:chgData name="祐銓 甘" userId="56a77351c2377bff" providerId="LiveId" clId="{65055F42-5951-42F9-B6C1-C7FA5DCD94B3}" dt="2023-01-15T11:50:34.841" v="315" actId="20577"/>
          <ac:spMkLst>
            <pc:docMk/>
            <pc:sldMk cId="314207198" sldId="273"/>
            <ac:spMk id="3" creationId="{5EE98E6D-2009-6013-B371-EEC9D41BEF6F}"/>
          </ac:spMkLst>
        </pc:spChg>
      </pc:sldChg>
      <pc:sldChg chg="addSp delSp modSp new mod setBg">
        <pc:chgData name="祐銓 甘" userId="56a77351c2377bff" providerId="LiveId" clId="{65055F42-5951-42F9-B6C1-C7FA5DCD94B3}" dt="2023-01-16T11:20:17.118" v="725" actId="1076"/>
        <pc:sldMkLst>
          <pc:docMk/>
          <pc:sldMk cId="1319367337" sldId="274"/>
        </pc:sldMkLst>
        <pc:spChg chg="mod">
          <ac:chgData name="祐銓 甘" userId="56a77351c2377bff" providerId="LiveId" clId="{65055F42-5951-42F9-B6C1-C7FA5DCD94B3}" dt="2023-01-16T11:18:24.676" v="628" actId="26606"/>
          <ac:spMkLst>
            <pc:docMk/>
            <pc:sldMk cId="1319367337" sldId="274"/>
            <ac:spMk id="2" creationId="{2F981E8B-BCA0-4FDA-E0E6-4CFF81B964B8}"/>
          </ac:spMkLst>
        </pc:spChg>
        <pc:spChg chg="add del mod">
          <ac:chgData name="祐銓 甘" userId="56a77351c2377bff" providerId="LiveId" clId="{65055F42-5951-42F9-B6C1-C7FA5DCD94B3}" dt="2023-01-16T11:18:40.732" v="655"/>
          <ac:spMkLst>
            <pc:docMk/>
            <pc:sldMk cId="1319367337" sldId="274"/>
            <ac:spMk id="3" creationId="{3660B27C-227C-FDC0-0766-D22D73BE8A12}"/>
          </ac:spMkLst>
        </pc:spChg>
        <pc:spChg chg="add del mod ord">
          <ac:chgData name="祐銓 甘" userId="56a77351c2377bff" providerId="LiveId" clId="{65055F42-5951-42F9-B6C1-C7FA5DCD94B3}" dt="2023-01-16T11:19:31.653" v="694" actId="478"/>
          <ac:spMkLst>
            <pc:docMk/>
            <pc:sldMk cId="1319367337" sldId="274"/>
            <ac:spMk id="10" creationId="{9DD3CEAB-FC07-5012-C37D-122B73374A84}"/>
          </ac:spMkLst>
        </pc:spChg>
        <pc:spChg chg="add mod">
          <ac:chgData name="祐銓 甘" userId="56a77351c2377bff" providerId="LiveId" clId="{65055F42-5951-42F9-B6C1-C7FA5DCD94B3}" dt="2023-01-16T11:20:17.118" v="725" actId="1076"/>
          <ac:spMkLst>
            <pc:docMk/>
            <pc:sldMk cId="1319367337" sldId="274"/>
            <ac:spMk id="11" creationId="{EAFA72B3-1FED-2DA8-086C-11B492C86D4B}"/>
          </ac:spMkLst>
        </pc:spChg>
        <pc:spChg chg="add">
          <ac:chgData name="祐銓 甘" userId="56a77351c2377bff" providerId="LiveId" clId="{65055F42-5951-42F9-B6C1-C7FA5DCD94B3}" dt="2023-01-16T11:18:24.676" v="628" actId="26606"/>
          <ac:spMkLst>
            <pc:docMk/>
            <pc:sldMk cId="1319367337" sldId="274"/>
            <ac:spMk id="14" creationId="{95CB840F-8E41-4CA5-B79B-25CC80AD234A}"/>
          </ac:spMkLst>
        </pc:spChg>
        <pc:picChg chg="add del mod">
          <ac:chgData name="祐銓 甘" userId="56a77351c2377bff" providerId="LiveId" clId="{65055F42-5951-42F9-B6C1-C7FA5DCD94B3}" dt="2023-01-16T11:16:36.950" v="457" actId="931"/>
          <ac:picMkLst>
            <pc:docMk/>
            <pc:sldMk cId="1319367337" sldId="274"/>
            <ac:picMk id="5" creationId="{222FFBF8-A8E3-C3EC-EE9E-26532DFC4ED4}"/>
          </ac:picMkLst>
        </pc:picChg>
        <pc:picChg chg="add del mod">
          <ac:chgData name="祐銓 甘" userId="56a77351c2377bff" providerId="LiveId" clId="{65055F42-5951-42F9-B6C1-C7FA5DCD94B3}" dt="2023-01-16T11:16:55.007" v="461" actId="931"/>
          <ac:picMkLst>
            <pc:docMk/>
            <pc:sldMk cId="1319367337" sldId="274"/>
            <ac:picMk id="7" creationId="{1EF15CDA-EDA5-C73A-8B86-7CD4333C55F3}"/>
          </ac:picMkLst>
        </pc:picChg>
        <pc:picChg chg="add mod">
          <ac:chgData name="祐銓 甘" userId="56a77351c2377bff" providerId="LiveId" clId="{65055F42-5951-42F9-B6C1-C7FA5DCD94B3}" dt="2023-01-16T11:19:17.071" v="684" actId="1076"/>
          <ac:picMkLst>
            <pc:docMk/>
            <pc:sldMk cId="1319367337" sldId="274"/>
            <ac:picMk id="9" creationId="{CD4F9D58-0819-9659-F154-4C16082CC89A}"/>
          </ac:picMkLst>
        </pc:picChg>
        <pc:picChg chg="add del">
          <ac:chgData name="祐銓 甘" userId="56a77351c2377bff" providerId="LiveId" clId="{65055F42-5951-42F9-B6C1-C7FA5DCD94B3}" dt="2023-01-16T11:18:14.135" v="626"/>
          <ac:picMkLst>
            <pc:docMk/>
            <pc:sldMk cId="1319367337" sldId="274"/>
            <ac:picMk id="1026" creationId="{89C3D466-98AF-5813-AEDB-E6F4D9097FD7}"/>
          </ac:picMkLst>
        </pc:picChg>
      </pc:sldChg>
    </pc:docChg>
  </pc:docChgLst>
  <pc:docChgLst>
    <pc:chgData name="祐銓 甘" userId="56a77351c2377bff" providerId="LiveId" clId="{DF5D6629-1F3C-4E3D-85E0-C370F3D9CDAE}"/>
    <pc:docChg chg="undo custSel addSld delSld modSld sldOrd">
      <pc:chgData name="祐銓 甘" userId="56a77351c2377bff" providerId="LiveId" clId="{DF5D6629-1F3C-4E3D-85E0-C370F3D9CDAE}" dt="2023-03-26T08:30:10.052" v="758" actId="29295"/>
      <pc:docMkLst>
        <pc:docMk/>
      </pc:docMkLst>
      <pc:sldChg chg="modSp mod">
        <pc:chgData name="祐銓 甘" userId="56a77351c2377bff" providerId="LiveId" clId="{DF5D6629-1F3C-4E3D-85E0-C370F3D9CDAE}" dt="2023-03-26T08:24:17.831" v="578" actId="1076"/>
        <pc:sldMkLst>
          <pc:docMk/>
          <pc:sldMk cId="179049273" sldId="256"/>
        </pc:sldMkLst>
        <pc:spChg chg="mod">
          <ac:chgData name="祐銓 甘" userId="56a77351c2377bff" providerId="LiveId" clId="{DF5D6629-1F3C-4E3D-85E0-C370F3D9CDAE}" dt="2023-03-26T08:22:55.987" v="572" actId="121"/>
          <ac:spMkLst>
            <pc:docMk/>
            <pc:sldMk cId="179049273" sldId="256"/>
            <ac:spMk id="2" creationId="{AAA2975B-81E3-5E3E-D7E2-4CCA0FAD6DE0}"/>
          </ac:spMkLst>
        </pc:spChg>
        <pc:spChg chg="mod">
          <ac:chgData name="祐銓 甘" userId="56a77351c2377bff" providerId="LiveId" clId="{DF5D6629-1F3C-4E3D-85E0-C370F3D9CDAE}" dt="2023-03-26T08:23:38.909" v="576" actId="113"/>
          <ac:spMkLst>
            <pc:docMk/>
            <pc:sldMk cId="179049273" sldId="256"/>
            <ac:spMk id="3" creationId="{C94DFB32-C40F-7052-B166-C666CE547617}"/>
          </ac:spMkLst>
        </pc:spChg>
        <pc:picChg chg="mod">
          <ac:chgData name="祐銓 甘" userId="56a77351c2377bff" providerId="LiveId" clId="{DF5D6629-1F3C-4E3D-85E0-C370F3D9CDAE}" dt="2023-03-26T08:24:17.831" v="578" actId="1076"/>
          <ac:picMkLst>
            <pc:docMk/>
            <pc:sldMk cId="179049273" sldId="256"/>
            <ac:picMk id="4" creationId="{01C34FBF-F891-B510-B25B-88BC69675EA4}"/>
          </ac:picMkLst>
        </pc:picChg>
      </pc:sldChg>
      <pc:sldChg chg="modSp mod">
        <pc:chgData name="祐銓 甘" userId="56a77351c2377bff" providerId="LiveId" clId="{DF5D6629-1F3C-4E3D-85E0-C370F3D9CDAE}" dt="2023-03-26T08:26:21.539" v="740"/>
        <pc:sldMkLst>
          <pc:docMk/>
          <pc:sldMk cId="668720635" sldId="257"/>
        </pc:sldMkLst>
        <pc:spChg chg="mod">
          <ac:chgData name="祐銓 甘" userId="56a77351c2377bff" providerId="LiveId" clId="{DF5D6629-1F3C-4E3D-85E0-C370F3D9CDAE}" dt="2023-03-26T08:25:24.605" v="644"/>
          <ac:spMkLst>
            <pc:docMk/>
            <pc:sldMk cId="668720635" sldId="257"/>
            <ac:spMk id="3" creationId="{3E4FBD05-29DE-C1EB-6C63-B06C996F2AD3}"/>
          </ac:spMkLst>
        </pc:spChg>
        <pc:spChg chg="mod">
          <ac:chgData name="祐銓 甘" userId="56a77351c2377bff" providerId="LiveId" clId="{DF5D6629-1F3C-4E3D-85E0-C370F3D9CDAE}" dt="2023-03-26T08:26:21.539" v="740"/>
          <ac:spMkLst>
            <pc:docMk/>
            <pc:sldMk cId="668720635" sldId="257"/>
            <ac:spMk id="4" creationId="{492A0D1C-8B0C-DD35-56A2-A4C8807FD4BC}"/>
          </ac:spMkLst>
        </pc:spChg>
      </pc:sldChg>
      <pc:sldChg chg="addSp delSp modSp mod">
        <pc:chgData name="祐銓 甘" userId="56a77351c2377bff" providerId="LiveId" clId="{DF5D6629-1F3C-4E3D-85E0-C370F3D9CDAE}" dt="2023-03-26T08:30:10.052" v="758" actId="29295"/>
        <pc:sldMkLst>
          <pc:docMk/>
          <pc:sldMk cId="1391491521" sldId="258"/>
        </pc:sldMkLst>
        <pc:spChg chg="mod">
          <ac:chgData name="祐銓 甘" userId="56a77351c2377bff" providerId="LiveId" clId="{DF5D6629-1F3C-4E3D-85E0-C370F3D9CDAE}" dt="2023-03-26T08:29:56.569" v="757" actId="403"/>
          <ac:spMkLst>
            <pc:docMk/>
            <pc:sldMk cId="1391491521" sldId="258"/>
            <ac:spMk id="2" creationId="{61F8F017-75AB-A7E9-27C8-9B66DC9DF40B}"/>
          </ac:spMkLst>
        </pc:spChg>
        <pc:spChg chg="mod">
          <ac:chgData name="祐銓 甘" userId="56a77351c2377bff" providerId="LiveId" clId="{DF5D6629-1F3C-4E3D-85E0-C370F3D9CDAE}" dt="2023-03-26T08:29:50.196" v="753" actId="26606"/>
          <ac:spMkLst>
            <pc:docMk/>
            <pc:sldMk cId="1391491521" sldId="258"/>
            <ac:spMk id="3" creationId="{1CF83D56-CEBB-A9DC-D332-93F930497F2C}"/>
          </ac:spMkLst>
        </pc:spChg>
        <pc:spChg chg="add del">
          <ac:chgData name="祐銓 甘" userId="56a77351c2377bff" providerId="LiveId" clId="{DF5D6629-1F3C-4E3D-85E0-C370F3D9CDAE}" dt="2023-03-26T08:28:47.553" v="751" actId="26606"/>
          <ac:spMkLst>
            <pc:docMk/>
            <pc:sldMk cId="1391491521" sldId="258"/>
            <ac:spMk id="17" creationId="{007891EC-4501-44ED-A8C8-B11B6DB767AB}"/>
          </ac:spMkLst>
        </pc:spChg>
        <pc:spChg chg="add del">
          <ac:chgData name="祐銓 甘" userId="56a77351c2377bff" providerId="LiveId" clId="{DF5D6629-1F3C-4E3D-85E0-C370F3D9CDAE}" dt="2023-03-26T08:29:50.196" v="753" actId="26606"/>
          <ac:spMkLst>
            <pc:docMk/>
            <pc:sldMk cId="1391491521" sldId="258"/>
            <ac:spMk id="24" creationId="{5683D043-25BB-4AC9-8130-641179672614}"/>
          </ac:spMkLst>
        </pc:spChg>
        <pc:spChg chg="add del">
          <ac:chgData name="祐銓 甘" userId="56a77351c2377bff" providerId="LiveId" clId="{DF5D6629-1F3C-4E3D-85E0-C370F3D9CDAE}" dt="2023-03-26T08:29:50.196" v="753" actId="26606"/>
          <ac:spMkLst>
            <pc:docMk/>
            <pc:sldMk cId="1391491521" sldId="258"/>
            <ac:spMk id="26" creationId="{AA61CCAC-6875-474C-8E9E-F57ABF078C2B}"/>
          </ac:spMkLst>
        </pc:spChg>
        <pc:spChg chg="add">
          <ac:chgData name="祐銓 甘" userId="56a77351c2377bff" providerId="LiveId" clId="{DF5D6629-1F3C-4E3D-85E0-C370F3D9CDAE}" dt="2023-03-26T08:29:50.196" v="753" actId="26606"/>
          <ac:spMkLst>
            <pc:docMk/>
            <pc:sldMk cId="1391491521" sldId="258"/>
            <ac:spMk id="31" creationId="{D221F0D2-C3E4-45CA-9D1A-6440363925A7}"/>
          </ac:spMkLst>
        </pc:spChg>
        <pc:picChg chg="mod">
          <ac:chgData name="祐銓 甘" userId="56a77351c2377bff" providerId="LiveId" clId="{DF5D6629-1F3C-4E3D-85E0-C370F3D9CDAE}" dt="2023-03-26T08:30:10.052" v="758" actId="29295"/>
          <ac:picMkLst>
            <pc:docMk/>
            <pc:sldMk cId="1391491521" sldId="258"/>
            <ac:picMk id="12" creationId="{9F56E84D-C884-8B1E-AE5D-E74F63C41ECE}"/>
          </ac:picMkLst>
        </pc:picChg>
        <pc:cxnChg chg="add del">
          <ac:chgData name="祐銓 甘" userId="56a77351c2377bff" providerId="LiveId" clId="{DF5D6629-1F3C-4E3D-85E0-C370F3D9CDAE}" dt="2023-03-26T08:28:47.553" v="751" actId="26606"/>
          <ac:cxnSpMkLst>
            <pc:docMk/>
            <pc:sldMk cId="1391491521" sldId="258"/>
            <ac:cxnSpMk id="19" creationId="{34E5597F-CE67-4085-9548-E6A8036DA3BB}"/>
          </ac:cxnSpMkLst>
        </pc:cxnChg>
      </pc:sldChg>
      <pc:sldChg chg="ord">
        <pc:chgData name="祐銓 甘" userId="56a77351c2377bff" providerId="LiveId" clId="{DF5D6629-1F3C-4E3D-85E0-C370F3D9CDAE}" dt="2023-03-26T08:01:30.112" v="1"/>
        <pc:sldMkLst>
          <pc:docMk/>
          <pc:sldMk cId="3138659160" sldId="262"/>
        </pc:sldMkLst>
      </pc:sldChg>
      <pc:sldChg chg="delSp add setBg delDesignElem">
        <pc:chgData name="祐銓 甘" userId="56a77351c2377bff" providerId="LiveId" clId="{DF5D6629-1F3C-4E3D-85E0-C370F3D9CDAE}" dt="2023-03-26T08:02:22.732" v="4"/>
        <pc:sldMkLst>
          <pc:docMk/>
          <pc:sldMk cId="320194748" sldId="264"/>
        </pc:sldMkLst>
        <pc:spChg chg="del">
          <ac:chgData name="祐銓 甘" userId="56a77351c2377bff" providerId="LiveId" clId="{DF5D6629-1F3C-4E3D-85E0-C370F3D9CDAE}" dt="2023-03-26T08:02:22.732" v="4"/>
          <ac:spMkLst>
            <pc:docMk/>
            <pc:sldMk cId="320194748" sldId="264"/>
            <ac:spMk id="9" creationId="{72CA733A-8D25-4E63-8273-CC14052E0E8A}"/>
          </ac:spMkLst>
        </pc:spChg>
        <pc:spChg chg="del">
          <ac:chgData name="祐銓 甘" userId="56a77351c2377bff" providerId="LiveId" clId="{DF5D6629-1F3C-4E3D-85E0-C370F3D9CDAE}" dt="2023-03-26T08:02:22.732" v="4"/>
          <ac:spMkLst>
            <pc:docMk/>
            <pc:sldMk cId="320194748" sldId="264"/>
            <ac:spMk id="11" creationId="{6B28264E-43F8-4339-BE92-AA6B94D4021F}"/>
          </ac:spMkLst>
        </pc:spChg>
      </pc:sldChg>
      <pc:sldChg chg="modSp mod">
        <pc:chgData name="祐銓 甘" userId="56a77351c2377bff" providerId="LiveId" clId="{DF5D6629-1F3C-4E3D-85E0-C370F3D9CDAE}" dt="2023-03-26T08:28:14.509" v="748" actId="1076"/>
        <pc:sldMkLst>
          <pc:docMk/>
          <pc:sldMk cId="2247835316" sldId="271"/>
        </pc:sldMkLst>
        <pc:spChg chg="mod">
          <ac:chgData name="祐銓 甘" userId="56a77351c2377bff" providerId="LiveId" clId="{DF5D6629-1F3C-4E3D-85E0-C370F3D9CDAE}" dt="2023-03-26T08:14:42.104" v="517"/>
          <ac:spMkLst>
            <pc:docMk/>
            <pc:sldMk cId="2247835316" sldId="271"/>
            <ac:spMk id="2" creationId="{126C74C4-5A70-06C3-009F-0B065C46BC65}"/>
          </ac:spMkLst>
        </pc:spChg>
        <pc:picChg chg="mod">
          <ac:chgData name="祐銓 甘" userId="56a77351c2377bff" providerId="LiveId" clId="{DF5D6629-1F3C-4E3D-85E0-C370F3D9CDAE}" dt="2023-03-26T08:28:09.385" v="747" actId="14100"/>
          <ac:picMkLst>
            <pc:docMk/>
            <pc:sldMk cId="2247835316" sldId="271"/>
            <ac:picMk id="8" creationId="{2709E74C-4468-FBBC-4725-4E40A600F898}"/>
          </ac:picMkLst>
        </pc:picChg>
        <pc:picChg chg="mod">
          <ac:chgData name="祐銓 甘" userId="56a77351c2377bff" providerId="LiveId" clId="{DF5D6629-1F3C-4E3D-85E0-C370F3D9CDAE}" dt="2023-03-26T08:28:14.509" v="748" actId="1076"/>
          <ac:picMkLst>
            <pc:docMk/>
            <pc:sldMk cId="2247835316" sldId="271"/>
            <ac:picMk id="2052" creationId="{4CADC4C7-9297-3E83-0013-53D63D13BD97}"/>
          </ac:picMkLst>
        </pc:picChg>
      </pc:sldChg>
      <pc:sldChg chg="new del">
        <pc:chgData name="祐銓 甘" userId="56a77351c2377bff" providerId="LiveId" clId="{DF5D6629-1F3C-4E3D-85E0-C370F3D9CDAE}" dt="2023-03-26T08:02:25.553" v="5" actId="47"/>
        <pc:sldMkLst>
          <pc:docMk/>
          <pc:sldMk cId="1020309963" sldId="275"/>
        </pc:sldMkLst>
      </pc:sldChg>
      <pc:sldChg chg="modSp new mod">
        <pc:chgData name="祐銓 甘" userId="56a77351c2377bff" providerId="LiveId" clId="{DF5D6629-1F3C-4E3D-85E0-C370F3D9CDAE}" dt="2023-03-26T08:06:33.709" v="320"/>
        <pc:sldMkLst>
          <pc:docMk/>
          <pc:sldMk cId="2382729688" sldId="275"/>
        </pc:sldMkLst>
        <pc:spChg chg="mod">
          <ac:chgData name="祐銓 甘" userId="56a77351c2377bff" providerId="LiveId" clId="{DF5D6629-1F3C-4E3D-85E0-C370F3D9CDAE}" dt="2023-03-26T08:03:47.069" v="99" actId="20577"/>
          <ac:spMkLst>
            <pc:docMk/>
            <pc:sldMk cId="2382729688" sldId="275"/>
            <ac:spMk id="2" creationId="{9E94C842-68BD-ECD7-E3F9-0A0298732F08}"/>
          </ac:spMkLst>
        </pc:spChg>
        <pc:spChg chg="mod">
          <ac:chgData name="祐銓 甘" userId="56a77351c2377bff" providerId="LiveId" clId="{DF5D6629-1F3C-4E3D-85E0-C370F3D9CDAE}" dt="2023-03-26T08:06:33.709" v="320"/>
          <ac:spMkLst>
            <pc:docMk/>
            <pc:sldMk cId="2382729688" sldId="275"/>
            <ac:spMk id="3" creationId="{AEEA6B18-60B0-CCFA-291D-C0EC7908AD2D}"/>
          </ac:spMkLst>
        </pc:spChg>
      </pc:sldChg>
      <pc:sldChg chg="addSp delSp modSp new mod setBg">
        <pc:chgData name="祐銓 甘" userId="56a77351c2377bff" providerId="LiveId" clId="{DF5D6629-1F3C-4E3D-85E0-C370F3D9CDAE}" dt="2023-03-26T08:27:41.406" v="746" actId="26606"/>
        <pc:sldMkLst>
          <pc:docMk/>
          <pc:sldMk cId="125065734" sldId="276"/>
        </pc:sldMkLst>
        <pc:spChg chg="mod">
          <ac:chgData name="祐銓 甘" userId="56a77351c2377bff" providerId="LiveId" clId="{DF5D6629-1F3C-4E3D-85E0-C370F3D9CDAE}" dt="2023-03-26T08:27:41.406" v="746" actId="26606"/>
          <ac:spMkLst>
            <pc:docMk/>
            <pc:sldMk cId="125065734" sldId="276"/>
            <ac:spMk id="2" creationId="{F169A6F9-E368-E125-8515-B18B90CC6F13}"/>
          </ac:spMkLst>
        </pc:spChg>
        <pc:spChg chg="mod ord">
          <ac:chgData name="祐銓 甘" userId="56a77351c2377bff" providerId="LiveId" clId="{DF5D6629-1F3C-4E3D-85E0-C370F3D9CDAE}" dt="2023-03-26T08:27:41.406" v="746" actId="26606"/>
          <ac:spMkLst>
            <pc:docMk/>
            <pc:sldMk cId="125065734" sldId="276"/>
            <ac:spMk id="3" creationId="{E6CA8B8B-C5BC-4AF0-E3BB-D75DDC5BC16C}"/>
          </ac:spMkLst>
        </pc:spChg>
        <pc:spChg chg="add del">
          <ac:chgData name="祐銓 甘" userId="56a77351c2377bff" providerId="LiveId" clId="{DF5D6629-1F3C-4E3D-85E0-C370F3D9CDAE}" dt="2023-03-26T08:27:34.171" v="743" actId="26606"/>
          <ac:spMkLst>
            <pc:docMk/>
            <pc:sldMk cId="125065734" sldId="276"/>
            <ac:spMk id="10" creationId="{98761467-7640-47B1-90D4-04ADAD632C96}"/>
          </ac:spMkLst>
        </pc:spChg>
        <pc:spChg chg="add del">
          <ac:chgData name="祐銓 甘" userId="56a77351c2377bff" providerId="LiveId" clId="{DF5D6629-1F3C-4E3D-85E0-C370F3D9CDAE}" dt="2023-03-26T08:27:34.171" v="743" actId="26606"/>
          <ac:spMkLst>
            <pc:docMk/>
            <pc:sldMk cId="125065734" sldId="276"/>
            <ac:spMk id="12" creationId="{738B1503-6FE9-46B4-9354-E943D91B11A3}"/>
          </ac:spMkLst>
        </pc:spChg>
        <pc:spChg chg="add del">
          <ac:chgData name="祐銓 甘" userId="56a77351c2377bff" providerId="LiveId" clId="{DF5D6629-1F3C-4E3D-85E0-C370F3D9CDAE}" dt="2023-03-26T08:27:41.310" v="745" actId="26606"/>
          <ac:spMkLst>
            <pc:docMk/>
            <pc:sldMk cId="125065734" sldId="276"/>
            <ac:spMk id="14" creationId="{991E3E68-B79D-4D0B-9917-2CDE4CDF587B}"/>
          </ac:spMkLst>
        </pc:spChg>
        <pc:spChg chg="add">
          <ac:chgData name="祐銓 甘" userId="56a77351c2377bff" providerId="LiveId" clId="{DF5D6629-1F3C-4E3D-85E0-C370F3D9CDAE}" dt="2023-03-26T08:27:41.406" v="746" actId="26606"/>
          <ac:spMkLst>
            <pc:docMk/>
            <pc:sldMk cId="125065734" sldId="276"/>
            <ac:spMk id="17" creationId="{98761467-7640-47B1-90D4-04ADAD632C96}"/>
          </ac:spMkLst>
        </pc:spChg>
        <pc:spChg chg="add">
          <ac:chgData name="祐銓 甘" userId="56a77351c2377bff" providerId="LiveId" clId="{DF5D6629-1F3C-4E3D-85E0-C370F3D9CDAE}" dt="2023-03-26T08:27:41.406" v="746" actId="26606"/>
          <ac:spMkLst>
            <pc:docMk/>
            <pc:sldMk cId="125065734" sldId="276"/>
            <ac:spMk id="18" creationId="{738B1503-6FE9-46B4-9354-E943D91B11A3}"/>
          </ac:spMkLst>
        </pc:spChg>
        <pc:picChg chg="add mod">
          <ac:chgData name="祐銓 甘" userId="56a77351c2377bff" providerId="LiveId" clId="{DF5D6629-1F3C-4E3D-85E0-C370F3D9CDAE}" dt="2023-03-26T08:27:41.406" v="746" actId="26606"/>
          <ac:picMkLst>
            <pc:docMk/>
            <pc:sldMk cId="125065734" sldId="276"/>
            <ac:picMk id="5" creationId="{6777285D-70AB-A724-19FC-09C745891A16}"/>
          </ac:picMkLst>
        </pc:picChg>
        <pc:picChg chg="add del">
          <ac:chgData name="祐銓 甘" userId="56a77351c2377bff" providerId="LiveId" clId="{DF5D6629-1F3C-4E3D-85E0-C370F3D9CDAE}" dt="2023-03-26T08:27:41.310" v="745" actId="26606"/>
          <ac:picMkLst>
            <pc:docMk/>
            <pc:sldMk cId="125065734" sldId="276"/>
            <ac:picMk id="15" creationId="{5405F23C-C82E-4181-95EA-321F3D891A40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28020" y="1769541"/>
            <a:ext cx="7080026" cy="1828801"/>
          </a:xfrm>
        </p:spPr>
        <p:txBody>
          <a:bodyPr anchor="b">
            <a:normAutofit/>
          </a:bodyPr>
          <a:lstStyle>
            <a:lvl1pPr algn="ctr">
              <a:defRPr sz="40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28020" y="3773490"/>
            <a:ext cx="7080026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3/26/2023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9976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13" y="547807"/>
            <a:ext cx="760634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54" y="4565255"/>
            <a:ext cx="7766495" cy="543472"/>
          </a:xfrm>
        </p:spPr>
        <p:txBody>
          <a:bodyPr anchor="b">
            <a:normAutofit/>
          </a:bodyPr>
          <a:lstStyle>
            <a:lvl1pPr algn="ctr">
              <a:defRPr sz="21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77012" y="695010"/>
            <a:ext cx="7384010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500"/>
            </a:lvl1pPr>
            <a:lvl2pPr marL="342900" indent="0">
              <a:buNone/>
              <a:defRPr sz="1500"/>
            </a:lvl2pPr>
            <a:lvl3pPr marL="685800" indent="0">
              <a:buNone/>
              <a:defRPr sz="15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5247728"/>
            <a:ext cx="7765322" cy="543472"/>
          </a:xfrm>
        </p:spPr>
        <p:txBody>
          <a:bodyPr anchor="t"/>
          <a:lstStyle>
            <a:lvl1pPr marL="0" indent="0" algn="ctr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3/26/2023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66541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6" y="608437"/>
            <a:ext cx="7765322" cy="3534344"/>
          </a:xfrm>
        </p:spPr>
        <p:txBody>
          <a:bodyPr anchor="ctr">
            <a:normAutofit/>
          </a:bodyPr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4295180"/>
            <a:ext cx="7765322" cy="1501826"/>
          </a:xfrm>
        </p:spPr>
        <p:txBody>
          <a:bodyPr anchor="ctr"/>
          <a:lstStyle>
            <a:lvl1pPr marL="0" indent="0" algn="ctr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3/26/2023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1023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59" y="609600"/>
            <a:ext cx="6977064" cy="2992904"/>
          </a:xfrm>
        </p:spPr>
        <p:txBody>
          <a:bodyPr anchor="ctr">
            <a:normAutofit/>
          </a:bodyPr>
          <a:lstStyle>
            <a:lvl1pPr>
              <a:defRPr sz="27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290484" y="3610033"/>
            <a:ext cx="6564224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05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4304353"/>
            <a:ext cx="7765322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3/26/2023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742950" y="884796"/>
            <a:ext cx="457200" cy="584776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6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7878537" y="2928258"/>
            <a:ext cx="457200" cy="584776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226070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6" y="2126943"/>
            <a:ext cx="7765322" cy="2511835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9" y="4650556"/>
            <a:ext cx="7764149" cy="1140644"/>
          </a:xfrm>
        </p:spPr>
        <p:txBody>
          <a:bodyPr anchor="t"/>
          <a:lstStyle>
            <a:lvl1pPr marL="0" indent="0" algn="ctr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3/26/2023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166486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346" y="609600"/>
            <a:ext cx="776532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346" y="1885950"/>
            <a:ext cx="2475738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165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346" y="2768112"/>
            <a:ext cx="2475738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35033" y="1885950"/>
            <a:ext cx="2475738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165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331076" y="2768112"/>
            <a:ext cx="2475738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74929" y="1885950"/>
            <a:ext cx="2475738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165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974929" y="2768111"/>
            <a:ext cx="2475738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3/26/2023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523647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472" y="1818215"/>
            <a:ext cx="2504979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850" y="1818215"/>
            <a:ext cx="2504979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038" y="1818215"/>
            <a:ext cx="2504979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346" y="609600"/>
            <a:ext cx="776532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5346" y="3904106"/>
            <a:ext cx="2475738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15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763577" y="1938918"/>
            <a:ext cx="2319276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5346" y="4572443"/>
            <a:ext cx="2475738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32091" y="3904106"/>
            <a:ext cx="2475738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15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409307" y="1939094"/>
            <a:ext cx="2319276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331076" y="4572442"/>
            <a:ext cx="2475738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75023" y="3904106"/>
            <a:ext cx="2475738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15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6056774" y="1934432"/>
            <a:ext cx="2319276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974929" y="4572442"/>
            <a:ext cx="2475738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3/26/2023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72254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E833E-1B6D-415F-AD29-75AE8C43BD0D}" type="datetime1">
              <a:rPr lang="en-US" smtClean="0"/>
              <a:t>3/26/2023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956198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37302" y="609600"/>
            <a:ext cx="1713365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347" y="609600"/>
            <a:ext cx="5937654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2596F-08A7-4B70-989A-F2B1CF31E66B}" type="datetime1">
              <a:rPr lang="en-US" smtClean="0"/>
              <a:t>3/26/2023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65884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3/26/2023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20653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551" y="1761068"/>
            <a:ext cx="7192913" cy="1828813"/>
          </a:xfrm>
        </p:spPr>
        <p:txBody>
          <a:bodyPr anchor="b"/>
          <a:lstStyle>
            <a:lvl1pPr algn="ctr">
              <a:defRPr sz="3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1551" y="3763439"/>
            <a:ext cx="7192913" cy="1333494"/>
          </a:xfrm>
        </p:spPr>
        <p:txBody>
          <a:bodyPr anchor="t"/>
          <a:lstStyle>
            <a:lvl1pPr marL="0" indent="0" algn="ctr">
              <a:buNone/>
              <a:defRPr sz="15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3/26/2023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55218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6" y="609600"/>
            <a:ext cx="776532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346" y="2076450"/>
            <a:ext cx="364263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08037" y="2076451"/>
            <a:ext cx="364263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3/26/2023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68860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346" y="1734507"/>
            <a:ext cx="37719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8768" y="1734507"/>
            <a:ext cx="37719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6" y="609600"/>
            <a:ext cx="776532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4510" y="1855153"/>
            <a:ext cx="3573573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18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4510" y="2702104"/>
            <a:ext cx="3573573" cy="3043533"/>
          </a:xfrm>
        </p:spPr>
        <p:txBody>
          <a:bodyPr anchor="t"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72374" y="1855153"/>
            <a:ext cx="3584687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18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72376" y="2702104"/>
            <a:ext cx="3584686" cy="3043533"/>
          </a:xfrm>
        </p:spPr>
        <p:txBody>
          <a:bodyPr anchor="t"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3/26/2023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71808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3/26/2023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46726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3/26/2023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90271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7" y="609600"/>
            <a:ext cx="2780167" cy="1821918"/>
          </a:xfrm>
        </p:spPr>
        <p:txBody>
          <a:bodyPr anchor="b">
            <a:normAutofit/>
          </a:bodyPr>
          <a:lstStyle>
            <a:lvl1pPr algn="ctr">
              <a:defRPr sz="21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41725" y="609601"/>
            <a:ext cx="4808943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7" y="2673351"/>
            <a:ext cx="2780167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3/26/2023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69098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0249" y="609600"/>
            <a:ext cx="2688125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7" y="763702"/>
            <a:ext cx="4280924" cy="1675559"/>
          </a:xfrm>
        </p:spPr>
        <p:txBody>
          <a:bodyPr anchor="b">
            <a:no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81914" y="763702"/>
            <a:ext cx="2456813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05273" y="2679700"/>
            <a:ext cx="3441071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3/26/2023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90477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346" y="609600"/>
            <a:ext cx="776532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346" y="2076450"/>
            <a:ext cx="776532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759052" y="60007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25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3/26/2023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347" y="6000750"/>
            <a:ext cx="50046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25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85509" y="6000750"/>
            <a:ext cx="5651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25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562748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7" r:id="rId1"/>
    <p:sldLayoutId id="2147483676" r:id="rId2"/>
    <p:sldLayoutId id="2147483675" r:id="rId3"/>
    <p:sldLayoutId id="2147483674" r:id="rId4"/>
    <p:sldLayoutId id="2147483673" r:id="rId5"/>
    <p:sldLayoutId id="2147483672" r:id="rId6"/>
    <p:sldLayoutId id="2147483671" r:id="rId7"/>
    <p:sldLayoutId id="2147483670" r:id="rId8"/>
    <p:sldLayoutId id="2147483669" r:id="rId9"/>
    <p:sldLayoutId id="2147483668" r:id="rId10"/>
    <p:sldLayoutId id="2147483661" r:id="rId11"/>
    <p:sldLayoutId id="2147483662" r:id="rId12"/>
    <p:sldLayoutId id="2147483663" r:id="rId13"/>
    <p:sldLayoutId id="2147483664" r:id="rId14"/>
    <p:sldLayoutId id="2147483665" r:id="rId15"/>
    <p:sldLayoutId id="2147483666" r:id="rId16"/>
    <p:sldLayoutId id="2147483667" r:id="rId17"/>
  </p:sldLayoutIdLst>
  <p:hf sldNum="0" hdr="0" ftr="0" dt="0"/>
  <p:txStyles>
    <p:titleStyle>
      <a:lvl1pPr algn="ctr" defTabSz="342900" rtl="0" eaLnBrk="1" latinLnBrk="0" hangingPunct="1">
        <a:lnSpc>
          <a:spcPct val="90000"/>
        </a:lnSpc>
        <a:spcBef>
          <a:spcPct val="0"/>
        </a:spcBef>
        <a:buNone/>
        <a:defRPr sz="345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57175" indent="-229500" algn="l" defTabSz="342900" rtl="0" eaLnBrk="1" latinLnBrk="0" hangingPunct="1">
        <a:lnSpc>
          <a:spcPct val="110000"/>
        </a:lnSpc>
        <a:spcBef>
          <a:spcPct val="20000"/>
        </a:spcBef>
        <a:spcAft>
          <a:spcPts val="450"/>
        </a:spcAft>
        <a:buClr>
          <a:schemeClr val="tx2"/>
        </a:buClr>
        <a:buSzPct val="70000"/>
        <a:buFont typeface="Wingdings 2" charset="2"/>
        <a:buChar char=""/>
        <a:defRPr sz="1725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540000" indent="-202500" algn="l" defTabSz="342900" rtl="0" eaLnBrk="1" latinLnBrk="0" hangingPunct="1">
        <a:lnSpc>
          <a:spcPct val="110000"/>
        </a:lnSpc>
        <a:spcBef>
          <a:spcPct val="20000"/>
        </a:spcBef>
        <a:spcAft>
          <a:spcPts val="450"/>
        </a:spcAft>
        <a:buClr>
          <a:schemeClr val="tx2"/>
        </a:buClr>
        <a:buSzPct val="70000"/>
        <a:buFont typeface="Wingdings 2" charset="2"/>
        <a:buChar char=""/>
        <a:defRPr sz="1575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769500" indent="-162000" algn="l" defTabSz="342900" rtl="0" eaLnBrk="1" latinLnBrk="0" hangingPunct="1">
        <a:lnSpc>
          <a:spcPct val="110000"/>
        </a:lnSpc>
        <a:spcBef>
          <a:spcPct val="20000"/>
        </a:spcBef>
        <a:spcAft>
          <a:spcPts val="450"/>
        </a:spcAft>
        <a:buClr>
          <a:schemeClr val="tx2"/>
        </a:buClr>
        <a:buSzPct val="70000"/>
        <a:buFont typeface="Wingdings 2" charset="2"/>
        <a:buChar char=""/>
        <a:defRPr sz="135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039500" indent="-162000" algn="l" defTabSz="342900" rtl="0" eaLnBrk="1" latinLnBrk="0" hangingPunct="1">
        <a:lnSpc>
          <a:spcPct val="110000"/>
        </a:lnSpc>
        <a:spcBef>
          <a:spcPct val="20000"/>
        </a:spcBef>
        <a:spcAft>
          <a:spcPts val="450"/>
        </a:spcAft>
        <a:buClr>
          <a:schemeClr val="tx2"/>
        </a:buClr>
        <a:buSzPct val="70000"/>
        <a:buFont typeface="Wingdings 2" charset="2"/>
        <a:buChar char=""/>
        <a:defRPr sz="12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255500" indent="-162000" algn="l" defTabSz="342900" rtl="0" eaLnBrk="1" latinLnBrk="0" hangingPunct="1">
        <a:lnSpc>
          <a:spcPct val="110000"/>
        </a:lnSpc>
        <a:spcBef>
          <a:spcPct val="20000"/>
        </a:spcBef>
        <a:spcAft>
          <a:spcPts val="450"/>
        </a:spcAft>
        <a:buClr>
          <a:schemeClr val="tx2"/>
        </a:buClr>
        <a:buSzPct val="70000"/>
        <a:buFont typeface="Wingdings 2" charset="2"/>
        <a:buChar char=""/>
        <a:defRPr sz="12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15109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tx2"/>
        </a:buClr>
        <a:buSzPct val="70000"/>
        <a:buFont typeface="Wingdings 2" charset="2"/>
        <a:buChar char=""/>
        <a:defRPr sz="105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18013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tx2"/>
        </a:buClr>
        <a:buSzPct val="70000"/>
        <a:buFont typeface="Wingdings 2" charset="2"/>
        <a:buChar char=""/>
        <a:defRPr sz="105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0917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tx2"/>
        </a:buClr>
        <a:buSzPct val="70000"/>
        <a:buFont typeface="Wingdings 2" charset="2"/>
        <a:buChar char=""/>
        <a:defRPr sz="105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23296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tx2"/>
        </a:buClr>
        <a:buSzPct val="70000"/>
        <a:buFont typeface="Wingdings 2" charset="2"/>
        <a:buChar char=""/>
        <a:defRPr sz="105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url?sa=i&amp;url=http%3A%2F%2Fmail.atm.ncu.edu.tw%2F~hong%2Fatmhmpg%2Fforce%2Ffig09.htm&amp;psig=AOvVaw36pImT2vfhHA12h58qTXRa&amp;ust=1672212903591000&amp;source=images&amp;cd=vfe&amp;ved=0CBAQjRxqFwoTCIib6NKkmfwCFQAAAAAdAAAAABAE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sv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視訊 3">
            <a:extLst>
              <a:ext uri="{FF2B5EF4-FFF2-40B4-BE49-F238E27FC236}">
                <a16:creationId xmlns:a16="http://schemas.microsoft.com/office/drawing/2014/main" id="{01C34FBF-F891-B510-B25B-88BC69675EA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284" r="-1" b="-1"/>
          <a:stretch/>
        </p:blipFill>
        <p:spPr>
          <a:xfrm>
            <a:off x="15" y="0"/>
            <a:ext cx="9143985" cy="6857999"/>
          </a:xfrm>
          <a:prstGeom prst="rect">
            <a:avLst/>
          </a:prstGeom>
        </p:spPr>
      </p:pic>
      <p:sp>
        <p:nvSpPr>
          <p:cNvPr id="9" name="Freeform 5">
            <a:extLst>
              <a:ext uri="{FF2B5EF4-FFF2-40B4-BE49-F238E27FC236}">
                <a16:creationId xmlns:a16="http://schemas.microsoft.com/office/drawing/2014/main" id="{608EAA06-5488-416B-B2B2-E552130110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16200000" flipH="1">
            <a:off x="5570164" y="1191288"/>
            <a:ext cx="1496683" cy="5650990"/>
          </a:xfrm>
          <a:prstGeom prst="round2SameRect">
            <a:avLst>
              <a:gd name="adj1" fmla="val 9679"/>
              <a:gd name="adj2" fmla="val 400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AAA2975B-81E3-5E3E-D7E2-4CCA0FAD6D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10776" y="3479680"/>
            <a:ext cx="4827078" cy="789317"/>
          </a:xfrm>
        </p:spPr>
        <p:txBody>
          <a:bodyPr>
            <a:normAutofit/>
          </a:bodyPr>
          <a:lstStyle/>
          <a:p>
            <a:pPr algn="r"/>
            <a:r>
              <a:rPr lang="zh-TW" altLang="en-US" sz="3300" dirty="0">
                <a:solidFill>
                  <a:srgbClr val="FFFF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有氣的物理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C94DFB32-C40F-7052-B166-C666CE5476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10776" y="4268997"/>
            <a:ext cx="4827078" cy="401129"/>
          </a:xfrm>
        </p:spPr>
        <p:txBody>
          <a:bodyPr>
            <a:normAutofit/>
          </a:bodyPr>
          <a:lstStyle/>
          <a:p>
            <a:pPr algn="r"/>
            <a:r>
              <a:rPr lang="zh-TW" altLang="en-US" sz="1600" b="1" dirty="0">
                <a:solidFill>
                  <a:srgbClr val="FFFF00"/>
                </a:solidFill>
              </a:rPr>
              <a:t>主講</a:t>
            </a:r>
            <a:r>
              <a:rPr lang="en-US" altLang="zh-TW" sz="1600" b="1" dirty="0">
                <a:solidFill>
                  <a:srgbClr val="FFFF00"/>
                </a:solidFill>
              </a:rPr>
              <a:t>:</a:t>
            </a:r>
            <a:r>
              <a:rPr lang="zh-TW" altLang="en-US" sz="1600" b="1" dirty="0">
                <a:solidFill>
                  <a:srgbClr val="FFFF00"/>
                </a:solidFill>
              </a:rPr>
              <a:t> 大氣二 吳柏慶、大氣一 甘祐銓</a:t>
            </a:r>
          </a:p>
        </p:txBody>
      </p:sp>
    </p:spTree>
    <p:extLst>
      <p:ext uri="{BB962C8B-B14F-4D97-AF65-F5344CB8AC3E}">
        <p14:creationId xmlns:p14="http://schemas.microsoft.com/office/powerpoint/2010/main" val="179049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1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A8328403-27E9-55E7-A43F-996E043CE86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7" y="686141"/>
            <a:ext cx="9139983" cy="5485717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9BAE9D1B-42D2-FF37-45D3-05C816210D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28019" y="4406537"/>
            <a:ext cx="7080026" cy="1088336"/>
          </a:xfrm>
        </p:spPr>
        <p:txBody>
          <a:bodyPr>
            <a:normAutofit/>
          </a:bodyPr>
          <a:lstStyle/>
          <a:p>
            <a:r>
              <a:rPr lang="zh-TW" altLang="en-US" sz="4200" dirty="0"/>
              <a:t>大氣動力學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207A6BDD-72B8-2FA8-7B18-B466AC6978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28019" y="5494872"/>
            <a:ext cx="7080026" cy="621614"/>
          </a:xfrm>
        </p:spPr>
        <p:txBody>
          <a:bodyPr>
            <a:normAutofit/>
          </a:bodyPr>
          <a:lstStyle/>
          <a:p>
            <a:endParaRPr lang="zh-TW" altLang="en-US">
              <a:solidFill>
                <a:srgbClr val="C34D6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194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3134F6C-7801-E80E-D238-F10F02529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氣塊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FD901B7-5368-17E6-CB18-56448BC6F7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400" dirty="0"/>
              <a:t>大氣常用的研究對象</a:t>
            </a:r>
            <a:endParaRPr lang="en-US" altLang="zh-TW" sz="2400" dirty="0"/>
          </a:p>
          <a:p>
            <a:r>
              <a:rPr lang="zh-TW" altLang="en-US" sz="2400" dirty="0"/>
              <a:t>同氣塊內的氣體分布可被視為均質</a:t>
            </a:r>
            <a:endParaRPr lang="en-US" altLang="zh-TW" sz="2400" dirty="0"/>
          </a:p>
          <a:p>
            <a:r>
              <a:rPr lang="zh-TW" altLang="en-US" sz="2400" dirty="0"/>
              <a:t>尺度常為公里級</a:t>
            </a:r>
            <a:endParaRPr lang="en-US" altLang="zh-TW" sz="2400" dirty="0"/>
          </a:p>
          <a:p>
            <a:pPr marL="27675" indent="0">
              <a:buNone/>
            </a:pP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745838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0BB060E-BDCD-4937-8E8F-D2842B549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影響氣塊運動的主要作用力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A4952B8-E33F-5611-D807-C798B7FD19A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zh-TW" altLang="en-US" sz="2400" dirty="0"/>
              <a:t>真實存在的力</a:t>
            </a:r>
            <a:endParaRPr lang="en-US" altLang="zh-TW" sz="2400" dirty="0"/>
          </a:p>
          <a:p>
            <a:pPr lvl="1"/>
            <a:r>
              <a:rPr lang="zh-TW" altLang="en-US" sz="2250" dirty="0"/>
              <a:t>氣壓梯度力 </a:t>
            </a:r>
            <a:r>
              <a:rPr lang="en-US" altLang="zh-TW" sz="2250" dirty="0"/>
              <a:t>(PGF)</a:t>
            </a:r>
          </a:p>
          <a:p>
            <a:pPr lvl="1"/>
            <a:r>
              <a:rPr lang="zh-TW" altLang="en-US" sz="2250" dirty="0"/>
              <a:t>重力</a:t>
            </a:r>
            <a:endParaRPr lang="en-US" altLang="zh-TW" sz="2250" dirty="0"/>
          </a:p>
          <a:p>
            <a:pPr lvl="1"/>
            <a:r>
              <a:rPr lang="zh-TW" altLang="en-US" sz="2250" dirty="0"/>
              <a:t>阻滯力</a:t>
            </a:r>
            <a:endParaRPr lang="en-US" altLang="zh-TW" sz="2250" dirty="0"/>
          </a:p>
          <a:p>
            <a:pPr marL="337500" lvl="1" indent="0">
              <a:buNone/>
            </a:pPr>
            <a:endParaRPr lang="zh-TW" altLang="en-US" sz="2250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B0FA56EB-779E-2D6A-60C4-BF8234BC6D1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zh-TW" altLang="en-US" sz="2400" dirty="0"/>
              <a:t>視似力</a:t>
            </a:r>
            <a:endParaRPr lang="en-US" altLang="zh-TW" sz="2400" dirty="0"/>
          </a:p>
          <a:p>
            <a:pPr lvl="1"/>
            <a:r>
              <a:rPr lang="zh-TW" altLang="en-US" sz="2250" dirty="0"/>
              <a:t>離心力</a:t>
            </a:r>
            <a:endParaRPr lang="en-US" altLang="zh-TW" sz="2250" dirty="0"/>
          </a:p>
          <a:p>
            <a:pPr lvl="1"/>
            <a:r>
              <a:rPr lang="zh-TW" altLang="en-US" sz="2250" dirty="0"/>
              <a:t>科氏力</a:t>
            </a:r>
          </a:p>
        </p:txBody>
      </p:sp>
    </p:spTree>
    <p:extLst>
      <p:ext uri="{BB962C8B-B14F-4D97-AF65-F5344CB8AC3E}">
        <p14:creationId xmlns:p14="http://schemas.microsoft.com/office/powerpoint/2010/main" val="14349967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BB1A876-2449-51CD-A902-A96397C82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氣壓梯度力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A28D067-66F7-F64E-B6D3-7C83939549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800" dirty="0"/>
              <a:t>氣塊在不同壓力的受力不同</a:t>
            </a:r>
            <a:endParaRPr lang="en-US" altLang="zh-TW" sz="2800" dirty="0"/>
          </a:p>
          <a:p>
            <a:r>
              <a:rPr lang="zh-TW" altLang="en-US" sz="2800" dirty="0"/>
              <a:t>基本假設</a:t>
            </a:r>
            <a:r>
              <a:rPr lang="en-US" altLang="zh-TW" sz="2800" dirty="0"/>
              <a:t>:</a:t>
            </a:r>
            <a:r>
              <a:rPr lang="zh-TW" altLang="en-US" sz="2800" dirty="0"/>
              <a:t> 壓力的空間分布具連續性</a:t>
            </a:r>
            <a:endParaRPr lang="en-US" altLang="zh-TW" sz="2800" dirty="0"/>
          </a:p>
          <a:p>
            <a:r>
              <a:rPr lang="zh-TW" altLang="en-US" sz="2800" dirty="0"/>
              <a:t>通常以加速度的形式表示</a:t>
            </a:r>
          </a:p>
        </p:txBody>
      </p:sp>
    </p:spTree>
    <p:extLst>
      <p:ext uri="{BB962C8B-B14F-4D97-AF65-F5344CB8AC3E}">
        <p14:creationId xmlns:p14="http://schemas.microsoft.com/office/powerpoint/2010/main" val="36072022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EB9BCEF-4891-4598-73D0-945A2F7F3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阻滯力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9EA84E-C869-3C97-E4EF-7B9C00F887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400" dirty="0"/>
              <a:t>來自流體的黏性</a:t>
            </a:r>
            <a:endParaRPr lang="en-US" altLang="zh-TW" sz="2400" dirty="0"/>
          </a:p>
          <a:p>
            <a:endParaRPr lang="en-US" altLang="zh-TW" sz="2400" dirty="0"/>
          </a:p>
          <a:p>
            <a:r>
              <a:rPr lang="zh-TW" altLang="en-US" sz="2400" dirty="0"/>
              <a:t>會因速度而具有不同的計算方式</a:t>
            </a:r>
            <a:endParaRPr lang="en-US" altLang="zh-TW" sz="2400" dirty="0"/>
          </a:p>
          <a:p>
            <a:endParaRPr lang="en-US" altLang="zh-TW" sz="2400" dirty="0"/>
          </a:p>
        </p:txBody>
      </p:sp>
    </p:spTree>
    <p:extLst>
      <p:ext uri="{BB962C8B-B14F-4D97-AF65-F5344CB8AC3E}">
        <p14:creationId xmlns:p14="http://schemas.microsoft.com/office/powerpoint/2010/main" val="17517393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C988211-105D-04E3-4B58-EC9DCA088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科氏力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B4096A3-4742-6888-0819-0BEAAFE29F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400" dirty="0"/>
              <a:t>只有在旋轉體系中觀測才有此特性</a:t>
            </a:r>
            <a:endParaRPr lang="en-US" altLang="zh-TW" sz="2400" dirty="0"/>
          </a:p>
          <a:p>
            <a:endParaRPr lang="en-US" altLang="zh-TW" sz="2400" dirty="0"/>
          </a:p>
          <a:p>
            <a:r>
              <a:rPr lang="zh-TW" altLang="en-US" sz="2400" dirty="0"/>
              <a:t>角動量守恆</a:t>
            </a:r>
            <a:endParaRPr lang="en-US" altLang="zh-TW" sz="2400" dirty="0"/>
          </a:p>
          <a:p>
            <a:endParaRPr lang="en-US" altLang="zh-TW" sz="2400" dirty="0"/>
          </a:p>
          <a:p>
            <a:r>
              <a:rPr lang="zh-TW" altLang="en-US" sz="2400" dirty="0"/>
              <a:t>南北半球的方向不同</a:t>
            </a:r>
            <a:endParaRPr lang="en-US" altLang="zh-TW" sz="2400" dirty="0"/>
          </a:p>
          <a:p>
            <a:endParaRPr lang="en-US" altLang="zh-TW" sz="2400" dirty="0"/>
          </a:p>
          <a:p>
            <a:endParaRPr lang="en-US" altLang="zh-TW" sz="2400" dirty="0"/>
          </a:p>
        </p:txBody>
      </p:sp>
    </p:spTree>
    <p:extLst>
      <p:ext uri="{BB962C8B-B14F-4D97-AF65-F5344CB8AC3E}">
        <p14:creationId xmlns:p14="http://schemas.microsoft.com/office/powerpoint/2010/main" val="309396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26C74C4-5A70-06C3-009F-0B065C46BC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313" y="609600"/>
            <a:ext cx="7765322" cy="1257300"/>
          </a:xfrm>
        </p:spPr>
        <p:txBody>
          <a:bodyPr/>
          <a:lstStyle/>
          <a:p>
            <a:r>
              <a:rPr lang="zh-TW" altLang="en-US" dirty="0"/>
              <a:t>地轉</a:t>
            </a:r>
            <a:r>
              <a:rPr lang="en-US" altLang="zh-TW" dirty="0"/>
              <a:t>….</a:t>
            </a:r>
            <a:r>
              <a:rPr lang="zh-TW" altLang="en-US" dirty="0"/>
              <a:t>不平衡？？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50F2716-48C9-F36F-5B18-3DD1C6A247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800" dirty="0"/>
              <a:t>高中的地轉平衡</a:t>
            </a:r>
            <a:endParaRPr lang="en-US" altLang="zh-TW" sz="2800" dirty="0"/>
          </a:p>
          <a:p>
            <a:endParaRPr lang="en-US" altLang="zh-TW" sz="2800" dirty="0"/>
          </a:p>
          <a:p>
            <a:endParaRPr lang="en-US" altLang="zh-TW" sz="2800" dirty="0"/>
          </a:p>
          <a:p>
            <a:r>
              <a:rPr lang="zh-TW" altLang="en-US" sz="2800" dirty="0"/>
              <a:t>實際上的地轉平衡</a:t>
            </a:r>
            <a:endParaRPr lang="en-US" altLang="zh-TW" sz="2800" dirty="0"/>
          </a:p>
          <a:p>
            <a:pPr marL="27675" indent="0">
              <a:buNone/>
            </a:pPr>
            <a:endParaRPr lang="en-US" altLang="zh-TW" sz="2800" dirty="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4CADC4C7-9297-3E83-0013-53D63D13BD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0488" y="2004865"/>
            <a:ext cx="2872468" cy="1928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7875AF5B-BBA2-8EBC-BA1B-FB421B9FC318}"/>
              </a:ext>
            </a:extLst>
          </p:cNvPr>
          <p:cNvSpPr txBox="1"/>
          <p:nvPr/>
        </p:nvSpPr>
        <p:spPr>
          <a:xfrm>
            <a:off x="915760" y="2676957"/>
            <a:ext cx="4212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800" dirty="0"/>
              <a:t>圖源</a:t>
            </a:r>
            <a:r>
              <a:rPr lang="en-US" altLang="zh-TW" sz="800" dirty="0"/>
              <a:t>:</a:t>
            </a:r>
            <a:r>
              <a:rPr lang="zh-TW" altLang="en-US" sz="800" dirty="0"/>
              <a:t> </a:t>
            </a:r>
            <a:r>
              <a:rPr lang="en-US" altLang="zh-TW" sz="800" dirty="0">
                <a:hlinkClick r:id="rId3"/>
              </a:rPr>
              <a:t>https://www.google.com/url?sa=i&amp;url=http%3A%2F%2Fmail.atm.ncu.edu.tw%2F~hong%2Fatmhmpg%2Fforce%2Ffig09.htm&amp;psig=AOvVaw36pImT2vfhHA12h58qTXRa&amp;ust=1672212903591000&amp;source=images&amp;cd=vfe&amp;ved=0CBAQjRxqFwoTCIib6NKkmfwCFQAAAAAdAAAAABAE</a:t>
            </a:r>
            <a:r>
              <a:rPr lang="zh-TW" altLang="en-US" sz="800" dirty="0"/>
              <a:t> 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2709E74C-4468-FBBC-4725-4E40A600F8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4143374"/>
            <a:ext cx="4189444" cy="2231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835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9">
            <a:extLst>
              <a:ext uri="{FF2B5EF4-FFF2-40B4-BE49-F238E27FC236}">
                <a16:creationId xmlns:a16="http://schemas.microsoft.com/office/drawing/2014/main" id="{98761467-7640-47B1-90D4-04ADAD632C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8" name="Freeform: Shape 11">
            <a:extLst>
              <a:ext uri="{FF2B5EF4-FFF2-40B4-BE49-F238E27FC236}">
                <a16:creationId xmlns:a16="http://schemas.microsoft.com/office/drawing/2014/main" id="{738B1503-6FE9-46B4-9354-E943D91B11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854135" y="-2"/>
            <a:ext cx="6289865" cy="6858002"/>
          </a:xfrm>
          <a:custGeom>
            <a:avLst/>
            <a:gdLst>
              <a:gd name="connsiteX0" fmla="*/ 0 w 6088489"/>
              <a:gd name="connsiteY0" fmla="*/ 0 h 6858002"/>
              <a:gd name="connsiteX1" fmla="*/ 3563332 w 6088489"/>
              <a:gd name="connsiteY1" fmla="*/ 0 h 6858002"/>
              <a:gd name="connsiteX2" fmla="*/ 3563332 w 6088489"/>
              <a:gd name="connsiteY2" fmla="*/ 3 h 6858002"/>
              <a:gd name="connsiteX3" fmla="*/ 5842099 w 6088489"/>
              <a:gd name="connsiteY3" fmla="*/ 3 h 6858002"/>
              <a:gd name="connsiteX4" fmla="*/ 5842099 w 6088489"/>
              <a:gd name="connsiteY4" fmla="*/ 4 h 6858002"/>
              <a:gd name="connsiteX5" fmla="*/ 5835346 w 6088489"/>
              <a:gd name="connsiteY5" fmla="*/ 4 h 6858002"/>
              <a:gd name="connsiteX6" fmla="*/ 5841229 w 6088489"/>
              <a:gd name="connsiteY6" fmla="*/ 40466 h 6858002"/>
              <a:gd name="connsiteX7" fmla="*/ 5858543 w 6088489"/>
              <a:gd name="connsiteY7" fmla="*/ 159110 h 6858002"/>
              <a:gd name="connsiteX8" fmla="*/ 5870645 w 6088489"/>
              <a:gd name="connsiteY8" fmla="*/ 245521 h 6858002"/>
              <a:gd name="connsiteX9" fmla="*/ 5883420 w 6088489"/>
              <a:gd name="connsiteY9" fmla="*/ 348391 h 6858002"/>
              <a:gd name="connsiteX10" fmla="*/ 5898716 w 6088489"/>
              <a:gd name="connsiteY10" fmla="*/ 470463 h 6858002"/>
              <a:gd name="connsiteX11" fmla="*/ 5914853 w 6088489"/>
              <a:gd name="connsiteY11" fmla="*/ 605566 h 6858002"/>
              <a:gd name="connsiteX12" fmla="*/ 5931830 w 6088489"/>
              <a:gd name="connsiteY12" fmla="*/ 757813 h 6858002"/>
              <a:gd name="connsiteX13" fmla="*/ 5949815 w 6088489"/>
              <a:gd name="connsiteY13" fmla="*/ 923777 h 6858002"/>
              <a:gd name="connsiteX14" fmla="*/ 5967801 w 6088489"/>
              <a:gd name="connsiteY14" fmla="*/ 1104142 h 6858002"/>
              <a:gd name="connsiteX15" fmla="*/ 5986122 w 6088489"/>
              <a:gd name="connsiteY15" fmla="*/ 1296166 h 6858002"/>
              <a:gd name="connsiteX16" fmla="*/ 6003099 w 6088489"/>
              <a:gd name="connsiteY16" fmla="*/ 1503278 h 6858002"/>
              <a:gd name="connsiteX17" fmla="*/ 6019404 w 6088489"/>
              <a:gd name="connsiteY17" fmla="*/ 1719991 h 6858002"/>
              <a:gd name="connsiteX18" fmla="*/ 6034196 w 6088489"/>
              <a:gd name="connsiteY18" fmla="*/ 1949048 h 6858002"/>
              <a:gd name="connsiteX19" fmla="*/ 6048315 w 6088489"/>
              <a:gd name="connsiteY19" fmla="*/ 2187706 h 6858002"/>
              <a:gd name="connsiteX20" fmla="*/ 6061595 w 6088489"/>
              <a:gd name="connsiteY20" fmla="*/ 2436652 h 6858002"/>
              <a:gd name="connsiteX21" fmla="*/ 6066301 w 6088489"/>
              <a:gd name="connsiteY21" fmla="*/ 2564211 h 6858002"/>
              <a:gd name="connsiteX22" fmla="*/ 6071512 w 6088489"/>
              <a:gd name="connsiteY22" fmla="*/ 2694512 h 6858002"/>
              <a:gd name="connsiteX23" fmla="*/ 6076386 w 6088489"/>
              <a:gd name="connsiteY23" fmla="*/ 2826871 h 6858002"/>
              <a:gd name="connsiteX24" fmla="*/ 6079580 w 6088489"/>
              <a:gd name="connsiteY24" fmla="*/ 2959917 h 6858002"/>
              <a:gd name="connsiteX25" fmla="*/ 6082438 w 6088489"/>
              <a:gd name="connsiteY25" fmla="*/ 3095705 h 6858002"/>
              <a:gd name="connsiteX26" fmla="*/ 6085463 w 6088489"/>
              <a:gd name="connsiteY26" fmla="*/ 3232865 h 6858002"/>
              <a:gd name="connsiteX27" fmla="*/ 6087480 w 6088489"/>
              <a:gd name="connsiteY27" fmla="*/ 3372768 h 6858002"/>
              <a:gd name="connsiteX28" fmla="*/ 6087480 w 6088489"/>
              <a:gd name="connsiteY28" fmla="*/ 3514043 h 6858002"/>
              <a:gd name="connsiteX29" fmla="*/ 6088489 w 6088489"/>
              <a:gd name="connsiteY29" fmla="*/ 3656689 h 6858002"/>
              <a:gd name="connsiteX30" fmla="*/ 6087480 w 6088489"/>
              <a:gd name="connsiteY30" fmla="*/ 3800707 h 6858002"/>
              <a:gd name="connsiteX31" fmla="*/ 6085463 w 6088489"/>
              <a:gd name="connsiteY31" fmla="*/ 3946783 h 6858002"/>
              <a:gd name="connsiteX32" fmla="*/ 6083614 w 6088489"/>
              <a:gd name="connsiteY32" fmla="*/ 4092858 h 6858002"/>
              <a:gd name="connsiteX33" fmla="*/ 6079580 w 6088489"/>
              <a:gd name="connsiteY33" fmla="*/ 4240991 h 6858002"/>
              <a:gd name="connsiteX34" fmla="*/ 6075378 w 6088489"/>
              <a:gd name="connsiteY34" fmla="*/ 4390495 h 6858002"/>
              <a:gd name="connsiteX35" fmla="*/ 6070503 w 6088489"/>
              <a:gd name="connsiteY35" fmla="*/ 4540000 h 6858002"/>
              <a:gd name="connsiteX36" fmla="*/ 6063612 w 6088489"/>
              <a:gd name="connsiteY36" fmla="*/ 4690876 h 6858002"/>
              <a:gd name="connsiteX37" fmla="*/ 6055375 w 6088489"/>
              <a:gd name="connsiteY37" fmla="*/ 4843123 h 6858002"/>
              <a:gd name="connsiteX38" fmla="*/ 6047475 w 6088489"/>
              <a:gd name="connsiteY38" fmla="*/ 4996057 h 6858002"/>
              <a:gd name="connsiteX39" fmla="*/ 6037390 w 6088489"/>
              <a:gd name="connsiteY39" fmla="*/ 5148990 h 6858002"/>
              <a:gd name="connsiteX40" fmla="*/ 6025287 w 6088489"/>
              <a:gd name="connsiteY40" fmla="*/ 5303981 h 6858002"/>
              <a:gd name="connsiteX41" fmla="*/ 6013185 w 6088489"/>
              <a:gd name="connsiteY41" fmla="*/ 5456914 h 6858002"/>
              <a:gd name="connsiteX42" fmla="*/ 5999233 w 6088489"/>
              <a:gd name="connsiteY42" fmla="*/ 5612591 h 6858002"/>
              <a:gd name="connsiteX43" fmla="*/ 5983937 w 6088489"/>
              <a:gd name="connsiteY43" fmla="*/ 5768953 h 6858002"/>
              <a:gd name="connsiteX44" fmla="*/ 5967801 w 6088489"/>
              <a:gd name="connsiteY44" fmla="*/ 5923258 h 6858002"/>
              <a:gd name="connsiteX45" fmla="*/ 5948975 w 6088489"/>
              <a:gd name="connsiteY45" fmla="*/ 6079621 h 6858002"/>
              <a:gd name="connsiteX46" fmla="*/ 5928804 w 6088489"/>
              <a:gd name="connsiteY46" fmla="*/ 6235297 h 6858002"/>
              <a:gd name="connsiteX47" fmla="*/ 5908801 w 6088489"/>
              <a:gd name="connsiteY47" fmla="*/ 6391660 h 6858002"/>
              <a:gd name="connsiteX48" fmla="*/ 5885437 w 6088489"/>
              <a:gd name="connsiteY48" fmla="*/ 6547336 h 6858002"/>
              <a:gd name="connsiteX49" fmla="*/ 5861568 w 6088489"/>
              <a:gd name="connsiteY49" fmla="*/ 6702327 h 6858002"/>
              <a:gd name="connsiteX50" fmla="*/ 5836524 w 6088489"/>
              <a:gd name="connsiteY50" fmla="*/ 6858002 h 6858002"/>
              <a:gd name="connsiteX51" fmla="*/ 3563332 w 6088489"/>
              <a:gd name="connsiteY51" fmla="*/ 6858002 h 6858002"/>
              <a:gd name="connsiteX52" fmla="*/ 1223490 w 6088489"/>
              <a:gd name="connsiteY52" fmla="*/ 6858002 h 6858002"/>
              <a:gd name="connsiteX53" fmla="*/ 0 w 6088489"/>
              <a:gd name="connsiteY53" fmla="*/ 6858002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6088489" h="6858002">
                <a:moveTo>
                  <a:pt x="0" y="0"/>
                </a:moveTo>
                <a:lnTo>
                  <a:pt x="3563332" y="0"/>
                </a:lnTo>
                <a:lnTo>
                  <a:pt x="3563332" y="3"/>
                </a:lnTo>
                <a:lnTo>
                  <a:pt x="5842099" y="3"/>
                </a:lnTo>
                <a:lnTo>
                  <a:pt x="5842099" y="4"/>
                </a:lnTo>
                <a:lnTo>
                  <a:pt x="5835346" y="4"/>
                </a:lnTo>
                <a:lnTo>
                  <a:pt x="5841229" y="40466"/>
                </a:lnTo>
                <a:lnTo>
                  <a:pt x="5858543" y="159110"/>
                </a:lnTo>
                <a:lnTo>
                  <a:pt x="5870645" y="245521"/>
                </a:lnTo>
                <a:lnTo>
                  <a:pt x="5883420" y="348391"/>
                </a:lnTo>
                <a:lnTo>
                  <a:pt x="5898716" y="470463"/>
                </a:lnTo>
                <a:lnTo>
                  <a:pt x="5914853" y="605566"/>
                </a:lnTo>
                <a:lnTo>
                  <a:pt x="5931830" y="757813"/>
                </a:lnTo>
                <a:lnTo>
                  <a:pt x="5949815" y="923777"/>
                </a:lnTo>
                <a:lnTo>
                  <a:pt x="5967801" y="1104142"/>
                </a:lnTo>
                <a:lnTo>
                  <a:pt x="5986122" y="1296166"/>
                </a:lnTo>
                <a:lnTo>
                  <a:pt x="6003099" y="1503278"/>
                </a:lnTo>
                <a:lnTo>
                  <a:pt x="6019404" y="1719991"/>
                </a:lnTo>
                <a:lnTo>
                  <a:pt x="6034196" y="1949048"/>
                </a:lnTo>
                <a:lnTo>
                  <a:pt x="6048315" y="2187706"/>
                </a:lnTo>
                <a:lnTo>
                  <a:pt x="6061595" y="2436652"/>
                </a:lnTo>
                <a:lnTo>
                  <a:pt x="6066301" y="2564211"/>
                </a:lnTo>
                <a:lnTo>
                  <a:pt x="6071512" y="2694512"/>
                </a:lnTo>
                <a:lnTo>
                  <a:pt x="6076386" y="2826871"/>
                </a:lnTo>
                <a:lnTo>
                  <a:pt x="6079580" y="2959917"/>
                </a:lnTo>
                <a:lnTo>
                  <a:pt x="6082438" y="3095705"/>
                </a:lnTo>
                <a:lnTo>
                  <a:pt x="6085463" y="3232865"/>
                </a:lnTo>
                <a:lnTo>
                  <a:pt x="6087480" y="3372768"/>
                </a:lnTo>
                <a:lnTo>
                  <a:pt x="6087480" y="3514043"/>
                </a:lnTo>
                <a:lnTo>
                  <a:pt x="6088489" y="3656689"/>
                </a:lnTo>
                <a:lnTo>
                  <a:pt x="6087480" y="3800707"/>
                </a:lnTo>
                <a:lnTo>
                  <a:pt x="6085463" y="3946783"/>
                </a:lnTo>
                <a:lnTo>
                  <a:pt x="6083614" y="4092858"/>
                </a:lnTo>
                <a:lnTo>
                  <a:pt x="6079580" y="4240991"/>
                </a:lnTo>
                <a:lnTo>
                  <a:pt x="6075378" y="4390495"/>
                </a:lnTo>
                <a:lnTo>
                  <a:pt x="6070503" y="4540000"/>
                </a:lnTo>
                <a:lnTo>
                  <a:pt x="6063612" y="4690876"/>
                </a:lnTo>
                <a:lnTo>
                  <a:pt x="6055375" y="4843123"/>
                </a:lnTo>
                <a:lnTo>
                  <a:pt x="6047475" y="4996057"/>
                </a:lnTo>
                <a:lnTo>
                  <a:pt x="6037390" y="5148990"/>
                </a:lnTo>
                <a:lnTo>
                  <a:pt x="6025287" y="5303981"/>
                </a:lnTo>
                <a:lnTo>
                  <a:pt x="6013185" y="5456914"/>
                </a:lnTo>
                <a:lnTo>
                  <a:pt x="5999233" y="5612591"/>
                </a:lnTo>
                <a:lnTo>
                  <a:pt x="5983937" y="5768953"/>
                </a:lnTo>
                <a:lnTo>
                  <a:pt x="5967801" y="5923258"/>
                </a:lnTo>
                <a:lnTo>
                  <a:pt x="5948975" y="6079621"/>
                </a:lnTo>
                <a:lnTo>
                  <a:pt x="5928804" y="6235297"/>
                </a:lnTo>
                <a:lnTo>
                  <a:pt x="5908801" y="6391660"/>
                </a:lnTo>
                <a:lnTo>
                  <a:pt x="5885437" y="6547336"/>
                </a:lnTo>
                <a:lnTo>
                  <a:pt x="5861568" y="6702327"/>
                </a:lnTo>
                <a:lnTo>
                  <a:pt x="5836524" y="6858002"/>
                </a:lnTo>
                <a:lnTo>
                  <a:pt x="3563332" y="6858002"/>
                </a:lnTo>
                <a:lnTo>
                  <a:pt x="1223490" y="6858002"/>
                </a:lnTo>
                <a:lnTo>
                  <a:pt x="0" y="6858002"/>
                </a:lnTo>
                <a:close/>
              </a:path>
            </a:pathLst>
          </a:custGeom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F169A6F9-E368-E125-8515-B18B90CC6F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0721" y="965196"/>
            <a:ext cx="4648264" cy="1371604"/>
          </a:xfrm>
        </p:spPr>
        <p:txBody>
          <a:bodyPr>
            <a:normAutofit/>
          </a:bodyPr>
          <a:lstStyle/>
          <a:p>
            <a:pPr algn="l"/>
            <a:r>
              <a:rPr lang="zh-TW" altLang="en-US"/>
              <a:t>海洋與大氣共舞</a:t>
            </a:r>
            <a:r>
              <a:rPr lang="en-US" altLang="zh-TW"/>
              <a:t>--</a:t>
            </a:r>
            <a:r>
              <a:rPr lang="zh-TW" altLang="en-US"/>
              <a:t>艾克曼渦旋</a:t>
            </a:r>
          </a:p>
        </p:txBody>
      </p:sp>
      <p:pic>
        <p:nvPicPr>
          <p:cNvPr id="5" name="圖形 4">
            <a:extLst>
              <a:ext uri="{FF2B5EF4-FFF2-40B4-BE49-F238E27FC236}">
                <a16:creationId xmlns:a16="http://schemas.microsoft.com/office/drawing/2014/main" id="{6777285D-70AB-A724-19FC-09C745891A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3353" y="1919219"/>
            <a:ext cx="1808077" cy="3019563"/>
          </a:xfrm>
          <a:prstGeom prst="rect">
            <a:avLst/>
          </a:prstGeom>
        </p:spPr>
      </p:pic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6CA8B8B-C5BC-4AF0-E3BB-D75DDC5BC1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90721" y="2617694"/>
            <a:ext cx="4648264" cy="3173505"/>
          </a:xfrm>
        </p:spPr>
        <p:txBody>
          <a:bodyPr>
            <a:normAutofit/>
          </a:bodyPr>
          <a:lstStyle/>
          <a:p>
            <a:r>
              <a:rPr lang="zh-TW" altLang="en-US"/>
              <a:t>海氣交互作用</a:t>
            </a:r>
            <a:endParaRPr lang="en-US" altLang="zh-TW"/>
          </a:p>
          <a:p>
            <a:endParaRPr lang="en-US" altLang="zh-TW"/>
          </a:p>
          <a:p>
            <a:r>
              <a:rPr lang="zh-TW" altLang="en-US"/>
              <a:t>聖嬰現象</a:t>
            </a:r>
            <a:endParaRPr lang="en-US" altLang="zh-TW"/>
          </a:p>
          <a:p>
            <a:endParaRPr lang="en-US" altLang="zh-TW"/>
          </a:p>
          <a:p>
            <a:r>
              <a:rPr lang="zh-TW" altLang="en-US"/>
              <a:t>科氏力不只對大氣有影響？</a:t>
            </a:r>
            <a:endParaRPr lang="en-US" altLang="zh-TW"/>
          </a:p>
          <a:p>
            <a:endParaRPr lang="en-US" altLang="zh-TW"/>
          </a:p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50657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FBDFF55-9C61-B795-2A6B-E362D9174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相關研究室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EE98E6D-2009-6013-B371-EEC9D41BEF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400" dirty="0"/>
              <a:t>動力與模擬實驗室</a:t>
            </a:r>
            <a:r>
              <a:rPr lang="en-US" altLang="zh-TW" sz="2400" dirty="0"/>
              <a:t>—</a:t>
            </a:r>
            <a:r>
              <a:rPr lang="zh-TW" altLang="en-US" sz="2400" dirty="0"/>
              <a:t>郭鴻基教授</a:t>
            </a:r>
            <a:endParaRPr lang="en-US" altLang="zh-TW" sz="2400" dirty="0"/>
          </a:p>
          <a:p>
            <a:endParaRPr lang="en-US" altLang="zh-TW" sz="2400" dirty="0"/>
          </a:p>
          <a:p>
            <a:r>
              <a:rPr lang="zh-TW" altLang="en-US" sz="2400" dirty="0"/>
              <a:t>颱風動力研究室 </a:t>
            </a:r>
            <a:r>
              <a:rPr lang="en-US" altLang="zh-TW" sz="2400" dirty="0"/>
              <a:t>– </a:t>
            </a:r>
            <a:r>
              <a:rPr lang="zh-TW" altLang="en-US" sz="2400" dirty="0"/>
              <a:t>吳俊傑教授</a:t>
            </a:r>
            <a:endParaRPr lang="en-US" altLang="zh-TW" sz="2400"/>
          </a:p>
          <a:p>
            <a:endParaRPr lang="en-US" altLang="zh-TW" sz="2400" dirty="0"/>
          </a:p>
          <a:p>
            <a:r>
              <a:rPr lang="zh-TW" altLang="en-US" sz="2400" dirty="0"/>
              <a:t>氣候動力與全球變遷研究室</a:t>
            </a:r>
            <a:r>
              <a:rPr lang="en-US" altLang="zh-TW" sz="2400" dirty="0"/>
              <a:t>– </a:t>
            </a:r>
            <a:r>
              <a:rPr lang="zh-TW" altLang="en-US" sz="2400" dirty="0"/>
              <a:t>黃彥婷副教授</a:t>
            </a:r>
            <a:endParaRPr lang="en-US" altLang="zh-TW" sz="2400" dirty="0"/>
          </a:p>
        </p:txBody>
      </p:sp>
    </p:spTree>
    <p:extLst>
      <p:ext uri="{BB962C8B-B14F-4D97-AF65-F5344CB8AC3E}">
        <p14:creationId xmlns:p14="http://schemas.microsoft.com/office/powerpoint/2010/main" val="3142071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F06E725-F4BC-17BA-7FD1-6AF24DC4D71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/>
              <a:t>感謝聆聽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2F42AB44-AB0F-36C7-1106-79F51326FF4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611475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9350C45-E23C-DFE2-E3F2-4F8F80D77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內容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E4FBD05-29DE-C1EB-6C63-B06C996F2AD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TW" altLang="en-US" dirty="0"/>
              <a:t>流體力學</a:t>
            </a:r>
            <a:endParaRPr lang="en-US" altLang="zh-TW" dirty="0"/>
          </a:p>
          <a:p>
            <a:pPr lvl="1"/>
            <a:r>
              <a:rPr lang="zh-TW" altLang="en-US" dirty="0"/>
              <a:t>理想流體</a:t>
            </a:r>
            <a:endParaRPr lang="en-US" altLang="zh-TW" dirty="0"/>
          </a:p>
          <a:p>
            <a:pPr lvl="1"/>
            <a:r>
              <a:rPr lang="zh-TW" altLang="en-US" dirty="0"/>
              <a:t>連續方程式</a:t>
            </a:r>
            <a:endParaRPr lang="en-US" altLang="zh-TW" dirty="0"/>
          </a:p>
          <a:p>
            <a:pPr lvl="1"/>
            <a:r>
              <a:rPr lang="zh-TW" altLang="en-US" dirty="0"/>
              <a:t>柏努利方程式</a:t>
            </a:r>
            <a:endParaRPr lang="en-US" altLang="zh-TW" dirty="0"/>
          </a:p>
          <a:p>
            <a:pPr lvl="1"/>
            <a:r>
              <a:rPr lang="zh-TW" altLang="en-US" dirty="0"/>
              <a:t>實際案例 </a:t>
            </a:r>
            <a:r>
              <a:rPr lang="en-US" altLang="zh-TW" dirty="0"/>
              <a:t>—</a:t>
            </a:r>
            <a:r>
              <a:rPr lang="zh-TW" altLang="en-US" dirty="0"/>
              <a:t> 雨滴碰撞</a:t>
            </a:r>
            <a:endParaRPr lang="en-US" altLang="zh-TW" dirty="0"/>
          </a:p>
          <a:p>
            <a:pPr lvl="1"/>
            <a:r>
              <a:rPr lang="zh-TW" altLang="en-US" dirty="0"/>
              <a:t>真實流體</a:t>
            </a:r>
            <a:endParaRPr lang="en-US" altLang="zh-TW" dirty="0"/>
          </a:p>
          <a:p>
            <a:pPr lvl="1"/>
            <a:r>
              <a:rPr lang="zh-TW" altLang="en-US" dirty="0"/>
              <a:t>實際案例 </a:t>
            </a:r>
            <a:r>
              <a:rPr lang="en-US" altLang="zh-TW" dirty="0"/>
              <a:t>—</a:t>
            </a:r>
            <a:r>
              <a:rPr lang="zh-TW" altLang="en-US" dirty="0"/>
              <a:t> 一個小故事</a:t>
            </a:r>
            <a:endParaRPr lang="en-US" altLang="zh-TW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492A0D1C-8B0C-DD35-56A2-A4C8807FD4B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zh-TW" altLang="en-US" dirty="0"/>
              <a:t>大氣動力學</a:t>
            </a:r>
            <a:endParaRPr lang="en-US" altLang="zh-TW" dirty="0"/>
          </a:p>
          <a:p>
            <a:pPr lvl="1"/>
            <a:r>
              <a:rPr lang="zh-TW" altLang="en-US" dirty="0"/>
              <a:t>氣塊</a:t>
            </a:r>
            <a:endParaRPr lang="en-US" altLang="zh-TW" dirty="0"/>
          </a:p>
          <a:p>
            <a:pPr lvl="1"/>
            <a:r>
              <a:rPr lang="zh-TW" altLang="en-US" dirty="0"/>
              <a:t>影響氣塊運動的主要作用力</a:t>
            </a:r>
            <a:endParaRPr lang="en-US" altLang="zh-TW" dirty="0"/>
          </a:p>
          <a:p>
            <a:pPr lvl="2"/>
            <a:r>
              <a:rPr lang="en-US" altLang="zh-TW" dirty="0"/>
              <a:t>PGF</a:t>
            </a:r>
          </a:p>
          <a:p>
            <a:pPr lvl="2"/>
            <a:r>
              <a:rPr lang="zh-TW" altLang="en-US" dirty="0"/>
              <a:t>阻滯力</a:t>
            </a:r>
            <a:endParaRPr lang="en-US" altLang="zh-TW" dirty="0"/>
          </a:p>
          <a:p>
            <a:pPr lvl="2"/>
            <a:r>
              <a:rPr lang="zh-TW" altLang="en-US" dirty="0"/>
              <a:t>科氏力</a:t>
            </a:r>
            <a:endParaRPr lang="en-US" altLang="zh-TW" dirty="0"/>
          </a:p>
          <a:p>
            <a:pPr lvl="2"/>
            <a:r>
              <a:rPr lang="zh-TW" altLang="en-US" sz="1580" dirty="0"/>
              <a:t>實際例子</a:t>
            </a:r>
            <a:r>
              <a:rPr lang="en-US" altLang="zh-TW" sz="1580" dirty="0"/>
              <a:t>–</a:t>
            </a:r>
            <a:r>
              <a:rPr lang="zh-TW" altLang="en-US" sz="1580" dirty="0"/>
              <a:t>地轉</a:t>
            </a:r>
            <a:r>
              <a:rPr lang="en-US" altLang="zh-TW" sz="1580" dirty="0"/>
              <a:t>…</a:t>
            </a:r>
            <a:r>
              <a:rPr lang="zh-TW" altLang="en-US" sz="1580" dirty="0"/>
              <a:t>不平衡？</a:t>
            </a:r>
            <a:endParaRPr lang="en-US" altLang="zh-TW" sz="1580" dirty="0"/>
          </a:p>
          <a:p>
            <a:pPr lvl="2"/>
            <a:r>
              <a:rPr lang="zh-TW" altLang="en-US" sz="1580" dirty="0"/>
              <a:t>實際例子</a:t>
            </a:r>
            <a:r>
              <a:rPr lang="en-US" altLang="zh-TW" sz="1580" dirty="0"/>
              <a:t>—</a:t>
            </a:r>
            <a:r>
              <a:rPr lang="zh-TW" altLang="en-US" sz="1580" dirty="0"/>
              <a:t>艾克曼渦旋</a:t>
            </a:r>
            <a:endParaRPr lang="en-US" altLang="zh-TW" sz="1580" dirty="0"/>
          </a:p>
        </p:txBody>
      </p:sp>
    </p:spTree>
    <p:extLst>
      <p:ext uri="{BB962C8B-B14F-4D97-AF65-F5344CB8AC3E}">
        <p14:creationId xmlns:p14="http://schemas.microsoft.com/office/powerpoint/2010/main" val="6687206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Rough stormy water in motion">
            <a:extLst>
              <a:ext uri="{FF2B5EF4-FFF2-40B4-BE49-F238E27FC236}">
                <a16:creationId xmlns:a16="http://schemas.microsoft.com/office/drawing/2014/main" id="{9F56E84D-C884-8B1E-AE5D-E74F63C41EC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 l="8557" r="2442" b="-1"/>
          <a:stretch/>
        </p:blipFill>
        <p:spPr>
          <a:xfrm>
            <a:off x="-2285" y="10"/>
            <a:ext cx="9143999" cy="6857990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D221F0D2-C3E4-45CA-9D1A-644036392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937549"/>
            <a:ext cx="9143999" cy="5058137"/>
          </a:xfrm>
          <a:prstGeom prst="rect">
            <a:avLst/>
          </a:prstGeom>
          <a:gradFill flip="none" rotWithShape="1">
            <a:gsLst>
              <a:gs pos="50000">
                <a:schemeClr val="bg1">
                  <a:alpha val="30000"/>
                </a:schemeClr>
              </a:gs>
              <a:gs pos="80000">
                <a:schemeClr val="bg1">
                  <a:alpha val="15000"/>
                </a:schemeClr>
              </a:gs>
              <a:gs pos="0">
                <a:schemeClr val="bg1">
                  <a:alpha val="0"/>
                </a:schemeClr>
              </a:gs>
              <a:gs pos="2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61F8F017-75AB-A7E9-27C8-9B66DC9DF4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28019" y="1769540"/>
            <a:ext cx="7080026" cy="1828801"/>
          </a:xfrm>
        </p:spPr>
        <p:txBody>
          <a:bodyPr>
            <a:normAutofit/>
          </a:bodyPr>
          <a:lstStyle/>
          <a:p>
            <a:r>
              <a:rPr lang="zh-TW" altLang="en-US" sz="60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流體力學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1CF83D56-CEBB-A9DC-D332-93F930497F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28019" y="3773489"/>
            <a:ext cx="7080026" cy="1049867"/>
          </a:xfrm>
        </p:spPr>
        <p:txBody>
          <a:bodyPr>
            <a:normAutofit/>
          </a:bodyPr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914915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6B1A623-2086-170C-3267-BEBD69C58E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理想流體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388A1A6-2D4F-8732-DBF7-6E34A427BF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400" dirty="0"/>
              <a:t>流線</a:t>
            </a:r>
            <a:endParaRPr lang="en-US" altLang="zh-TW" sz="2400" dirty="0"/>
          </a:p>
          <a:p>
            <a:r>
              <a:rPr lang="zh-TW" altLang="en-US" sz="2400"/>
              <a:t>層流</a:t>
            </a:r>
            <a:endParaRPr lang="en-US" altLang="zh-TW" sz="2400" dirty="0"/>
          </a:p>
          <a:p>
            <a:r>
              <a:rPr lang="zh-TW" altLang="en-US" sz="2400" dirty="0"/>
              <a:t>穩定性</a:t>
            </a:r>
            <a:endParaRPr lang="en-US" altLang="zh-TW" sz="2400" dirty="0"/>
          </a:p>
          <a:p>
            <a:r>
              <a:rPr lang="zh-TW" altLang="en-US" sz="2400" dirty="0"/>
              <a:t>不可壓縮性</a:t>
            </a:r>
            <a:endParaRPr lang="en-US" altLang="zh-TW" sz="2400" dirty="0"/>
          </a:p>
          <a:p>
            <a:r>
              <a:rPr lang="zh-TW" altLang="en-US" sz="2400" dirty="0"/>
              <a:t>無黏滯性</a:t>
            </a:r>
            <a:endParaRPr lang="en-US" altLang="zh-TW" sz="2400" dirty="0"/>
          </a:p>
          <a:p>
            <a:r>
              <a:rPr lang="zh-TW" altLang="en-US" sz="2400" dirty="0"/>
              <a:t>不具轉動性</a:t>
            </a:r>
            <a:endParaRPr lang="en-US" altLang="zh-TW" sz="2400" dirty="0"/>
          </a:p>
          <a:p>
            <a:pPr marL="27675" indent="0">
              <a:buNone/>
            </a:pPr>
            <a:endParaRPr lang="en-US" altLang="zh-TW" sz="2400" dirty="0"/>
          </a:p>
          <a:p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9971915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F84CA8D-1D9E-CC9B-4677-83D744588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連續方程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EB4F5D2-72BC-3AFD-C909-ABC056B3FE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400" dirty="0"/>
              <a:t>質量守恆</a:t>
            </a:r>
            <a:endParaRPr lang="en-US" altLang="zh-TW" sz="2400" dirty="0"/>
          </a:p>
          <a:p>
            <a:r>
              <a:rPr lang="zh-TW" altLang="en-US" sz="2400" dirty="0"/>
              <a:t>限制條件</a:t>
            </a:r>
            <a:r>
              <a:rPr lang="en-US" altLang="zh-TW" sz="2400" dirty="0"/>
              <a:t>:</a:t>
            </a:r>
            <a:r>
              <a:rPr lang="zh-TW" altLang="en-US" sz="2400" dirty="0"/>
              <a:t>  僅限理想流體使用</a:t>
            </a:r>
            <a:endParaRPr lang="en-US" altLang="zh-TW" sz="2400" dirty="0"/>
          </a:p>
          <a:p>
            <a:r>
              <a:rPr lang="zh-TW" altLang="en-US" sz="2400" dirty="0"/>
              <a:t>體積流率</a:t>
            </a:r>
            <a:endParaRPr lang="en-US" altLang="zh-TW" sz="2400" dirty="0"/>
          </a:p>
          <a:p>
            <a:r>
              <a:rPr lang="zh-TW" altLang="en-US" sz="2400" dirty="0"/>
              <a:t>質量流率</a:t>
            </a:r>
          </a:p>
        </p:txBody>
      </p:sp>
    </p:spTree>
    <p:extLst>
      <p:ext uri="{BB962C8B-B14F-4D97-AF65-F5344CB8AC3E}">
        <p14:creationId xmlns:p14="http://schemas.microsoft.com/office/powerpoint/2010/main" val="26918716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6D7AFBC-E23A-7A96-AFEB-D1C915072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柏努利定律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B3F0F5E-B8D2-84BF-68C4-8C7F6F8FC6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400" dirty="0"/>
              <a:t>功能定理</a:t>
            </a:r>
            <a:endParaRPr lang="en-US" altLang="zh-TW" sz="2400" dirty="0"/>
          </a:p>
          <a:p>
            <a:r>
              <a:rPr lang="zh-TW" altLang="en-US" sz="2400" dirty="0"/>
              <a:t>限制條件</a:t>
            </a:r>
            <a:r>
              <a:rPr lang="en-US" altLang="zh-TW" sz="2400" dirty="0"/>
              <a:t>:</a:t>
            </a:r>
            <a:r>
              <a:rPr lang="zh-TW" altLang="en-US" sz="2400" dirty="0"/>
              <a:t>  理想流體</a:t>
            </a:r>
            <a:endParaRPr lang="en-US" altLang="zh-TW" sz="2400" dirty="0"/>
          </a:p>
        </p:txBody>
      </p:sp>
    </p:spTree>
    <p:extLst>
      <p:ext uri="{BB962C8B-B14F-4D97-AF65-F5344CB8AC3E}">
        <p14:creationId xmlns:p14="http://schemas.microsoft.com/office/powerpoint/2010/main" val="14798028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95CB840F-8E41-4CA5-B79B-25CC80AD2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2F981E8B-BCA0-4FDA-E0E6-4CFF81B964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347" y="643465"/>
            <a:ext cx="2536978" cy="1370605"/>
          </a:xfrm>
        </p:spPr>
        <p:txBody>
          <a:bodyPr>
            <a:normAutofit/>
          </a:bodyPr>
          <a:lstStyle/>
          <a:p>
            <a:pPr algn="l"/>
            <a:r>
              <a:rPr lang="zh-TW" altLang="en-US" sz="2600"/>
              <a:t>實際案例</a:t>
            </a:r>
            <a:r>
              <a:rPr lang="en-US" altLang="zh-TW" sz="2600"/>
              <a:t>—</a:t>
            </a:r>
            <a:r>
              <a:rPr lang="zh-TW" altLang="en-US" sz="2600"/>
              <a:t>雨滴碰撞效率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660B27C-227C-FDC0-0766-D22D73BE8A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347" y="2247153"/>
            <a:ext cx="2518563" cy="3544046"/>
          </a:xfrm>
        </p:spPr>
        <p:txBody>
          <a:bodyPr>
            <a:normAutofit/>
          </a:bodyPr>
          <a:lstStyle/>
          <a:p>
            <a:r>
              <a:rPr lang="zh-TW" altLang="en-US" sz="2000" dirty="0"/>
              <a:t>兩個雨滴間的縫隙縮小，風速增加 </a:t>
            </a:r>
            <a:r>
              <a:rPr lang="en-US" altLang="zh-TW" sz="2000" dirty="0"/>
              <a:t>(</a:t>
            </a:r>
            <a:r>
              <a:rPr lang="zh-TW" altLang="en-US" sz="2000" dirty="0"/>
              <a:t>連續方程</a:t>
            </a:r>
            <a:r>
              <a:rPr lang="en-US" altLang="zh-TW" sz="2000" dirty="0"/>
              <a:t>)</a:t>
            </a:r>
          </a:p>
          <a:p>
            <a:r>
              <a:rPr lang="zh-TW" altLang="en-US" sz="2000" dirty="0"/>
              <a:t>風速增加，壓力變小</a:t>
            </a:r>
            <a:r>
              <a:rPr lang="en-US" altLang="zh-TW" sz="2000" dirty="0"/>
              <a:t>(</a:t>
            </a:r>
            <a:r>
              <a:rPr lang="zh-TW" altLang="en-US" sz="2000" dirty="0"/>
              <a:t> 柏努利方程式</a:t>
            </a:r>
            <a:r>
              <a:rPr lang="en-US" altLang="zh-TW" sz="2000" dirty="0"/>
              <a:t>)</a:t>
            </a:r>
            <a:r>
              <a:rPr lang="zh-TW" altLang="en-US" sz="2000" dirty="0"/>
              <a:t>，碰撞機率增加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CD4F9D58-0819-9659-F154-4C16082CC8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0440" y="1013753"/>
            <a:ext cx="4783859" cy="5147733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EAFA72B3-1FED-2DA8-086C-11B492C86D4B}"/>
              </a:ext>
            </a:extLst>
          </p:cNvPr>
          <p:cNvSpPr txBox="1"/>
          <p:nvPr/>
        </p:nvSpPr>
        <p:spPr>
          <a:xfrm>
            <a:off x="7315200" y="3279842"/>
            <a:ext cx="11434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dirty="0">
                <a:solidFill>
                  <a:schemeClr val="bg1"/>
                </a:solidFill>
              </a:rPr>
              <a:t>柏努利方程</a:t>
            </a:r>
          </a:p>
        </p:txBody>
      </p:sp>
    </p:spTree>
    <p:extLst>
      <p:ext uri="{BB962C8B-B14F-4D97-AF65-F5344CB8AC3E}">
        <p14:creationId xmlns:p14="http://schemas.microsoft.com/office/powerpoint/2010/main" val="13193673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95CB840F-8E41-4CA5-B79B-25CC80AD2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E0EB6F06-5226-7CD9-9C95-C8BDD07091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347" y="643465"/>
            <a:ext cx="2536978" cy="1370605"/>
          </a:xfrm>
        </p:spPr>
        <p:txBody>
          <a:bodyPr>
            <a:normAutofit/>
          </a:bodyPr>
          <a:lstStyle/>
          <a:p>
            <a:pPr algn="l"/>
            <a:r>
              <a:rPr lang="zh-TW" altLang="en-US" sz="2600" dirty="0"/>
              <a:t>真實流體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91883B1-3A6C-FF88-B915-CB1FB4C10C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347" y="2247153"/>
            <a:ext cx="2518563" cy="3544046"/>
          </a:xfrm>
        </p:spPr>
        <p:txBody>
          <a:bodyPr>
            <a:normAutofit/>
          </a:bodyPr>
          <a:lstStyle/>
          <a:p>
            <a:r>
              <a:rPr lang="zh-TW" altLang="en-US" sz="2400" dirty="0"/>
              <a:t>流體阻抗</a:t>
            </a:r>
            <a:endParaRPr lang="en-US" altLang="zh-TW" sz="2400" dirty="0"/>
          </a:p>
          <a:p>
            <a:r>
              <a:rPr lang="zh-TW" altLang="en-US" sz="2400" dirty="0"/>
              <a:t>渦旋</a:t>
            </a:r>
            <a:endParaRPr lang="en-US" altLang="zh-TW" sz="2400" dirty="0"/>
          </a:p>
          <a:p>
            <a:r>
              <a:rPr lang="zh-TW" altLang="en-US" sz="2400" dirty="0"/>
              <a:t>湍流</a:t>
            </a:r>
            <a:r>
              <a:rPr lang="en-US" altLang="zh-TW" sz="2400" dirty="0"/>
              <a:t>(Turbulence)</a:t>
            </a:r>
            <a:endParaRPr lang="zh-TW" altLang="en-US" sz="2400" dirty="0"/>
          </a:p>
        </p:txBody>
      </p:sp>
      <p:pic>
        <p:nvPicPr>
          <p:cNvPr id="1026" name="Picture 2" descr="湍流（流体的一种流动状态）_百度百科">
            <a:extLst>
              <a:ext uri="{FF2B5EF4-FFF2-40B4-BE49-F238E27FC236}">
                <a16:creationId xmlns:a16="http://schemas.microsoft.com/office/drawing/2014/main" id="{FC219234-D23F-FEA6-8963-B6F8A47B02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686511" y="1361317"/>
            <a:ext cx="4974888" cy="3712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86591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E94C842-68BD-ECD7-E3F9-0A0298732F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真實流體的秘密</a:t>
            </a:r>
            <a:r>
              <a:rPr lang="en-US" altLang="zh-TW" dirty="0"/>
              <a:t>—</a:t>
            </a:r>
            <a:br>
              <a:rPr lang="en-US" altLang="zh-TW" dirty="0"/>
            </a:br>
            <a:r>
              <a:rPr lang="en-US" altLang="zh-TW" dirty="0"/>
              <a:t>Navier-Stoke Equation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EEA6B18-60B0-CCFA-291D-C0EC7908AD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TW" altLang="en-US" sz="2400" dirty="0"/>
              <a:t>一個關於一百萬美金的故事</a:t>
            </a:r>
            <a:endParaRPr lang="en-US" altLang="zh-TW" sz="2400" dirty="0"/>
          </a:p>
          <a:p>
            <a:endParaRPr lang="en-US" altLang="zh-TW" sz="2400" dirty="0"/>
          </a:p>
          <a:p>
            <a:r>
              <a:rPr lang="zh-TW" altLang="en-US" sz="2400" dirty="0"/>
              <a:t>這個方程式有缺陷？？？</a:t>
            </a:r>
            <a:endParaRPr lang="en-US" altLang="zh-TW" sz="2400" dirty="0"/>
          </a:p>
          <a:p>
            <a:endParaRPr lang="en-US" altLang="zh-TW" sz="2400" dirty="0"/>
          </a:p>
          <a:p>
            <a:r>
              <a:rPr lang="zh-TW" altLang="en-US" sz="2400" dirty="0"/>
              <a:t>這東西跟颱風有關係？？？</a:t>
            </a:r>
            <a:endParaRPr lang="en-US" altLang="zh-TW" sz="2400" dirty="0"/>
          </a:p>
          <a:p>
            <a:endParaRPr lang="en-US" altLang="zh-TW" sz="2400" dirty="0"/>
          </a:p>
          <a:p>
            <a:r>
              <a:rPr lang="zh-TW" altLang="en-US" sz="2400" dirty="0"/>
              <a:t>還是</a:t>
            </a:r>
            <a:r>
              <a:rPr lang="en-US" altLang="zh-TW" sz="2400" dirty="0"/>
              <a:t>…..</a:t>
            </a:r>
            <a:r>
              <a:rPr lang="zh-TW" altLang="en-US" sz="2400" dirty="0"/>
              <a:t>它跟所有現象都有關係？？？</a:t>
            </a:r>
            <a:endParaRPr lang="en-US" altLang="zh-TW" sz="2400" dirty="0"/>
          </a:p>
          <a:p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38272968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AnalogousFromRegularSeedLeftStep">
      <a:dk1>
        <a:srgbClr val="000000"/>
      </a:dk1>
      <a:lt1>
        <a:srgbClr val="FFFFFF"/>
      </a:lt1>
      <a:dk2>
        <a:srgbClr val="242641"/>
      </a:dk2>
      <a:lt2>
        <a:srgbClr val="E2E8E6"/>
      </a:lt2>
      <a:accent1>
        <a:srgbClr val="C34D6C"/>
      </a:accent1>
      <a:accent2>
        <a:srgbClr val="B13B8C"/>
      </a:accent2>
      <a:accent3>
        <a:srgbClr val="B84DC3"/>
      </a:accent3>
      <a:accent4>
        <a:srgbClr val="743BB1"/>
      </a:accent4>
      <a:accent5>
        <a:srgbClr val="554DC3"/>
      </a:accent5>
      <a:accent6>
        <a:srgbClr val="3B64B1"/>
      </a:accent6>
      <a:hlink>
        <a:srgbClr val="319379"/>
      </a:hlink>
      <a:folHlink>
        <a:srgbClr val="7F7F7F"/>
      </a:folHlink>
    </a:clrScheme>
    <a:fontScheme name="Slate">
      <a:majorFont>
        <a:latin typeface="Bodoni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oudy Old Style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694</TotalTime>
  <Words>459</Words>
  <Application>Microsoft Office PowerPoint</Application>
  <PresentationFormat>如螢幕大小 (4:3)</PresentationFormat>
  <Paragraphs>96</Paragraphs>
  <Slides>19</Slides>
  <Notes>0</Notes>
  <HiddenSlides>0</HiddenSlides>
  <MMClips>1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19</vt:i4>
      </vt:variant>
    </vt:vector>
  </HeadingPairs>
  <TitlesOfParts>
    <vt:vector size="24" baseType="lpstr">
      <vt:lpstr>標楷體</vt:lpstr>
      <vt:lpstr>Bodoni MT</vt:lpstr>
      <vt:lpstr>Goudy Old Style</vt:lpstr>
      <vt:lpstr>Wingdings 2</vt:lpstr>
      <vt:lpstr>SlateVTI</vt:lpstr>
      <vt:lpstr>有氣的物理</vt:lpstr>
      <vt:lpstr>內容</vt:lpstr>
      <vt:lpstr>流體力學</vt:lpstr>
      <vt:lpstr>理想流體</vt:lpstr>
      <vt:lpstr>連續方程</vt:lpstr>
      <vt:lpstr>柏努利定律</vt:lpstr>
      <vt:lpstr>實際案例—雨滴碰撞效率</vt:lpstr>
      <vt:lpstr>真實流體</vt:lpstr>
      <vt:lpstr>真實流體的秘密— Navier-Stoke Equation</vt:lpstr>
      <vt:lpstr>大氣動力學</vt:lpstr>
      <vt:lpstr>氣塊</vt:lpstr>
      <vt:lpstr>影響氣塊運動的主要作用力</vt:lpstr>
      <vt:lpstr>氣壓梯度力</vt:lpstr>
      <vt:lpstr>阻滯力</vt:lpstr>
      <vt:lpstr>科氏力</vt:lpstr>
      <vt:lpstr>地轉….不平衡？？</vt:lpstr>
      <vt:lpstr>海洋與大氣共舞--艾克曼渦旋</vt:lpstr>
      <vt:lpstr>相關研究室</vt:lpstr>
      <vt:lpstr>感謝聆聽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大氣中的物理</dc:title>
  <dc:creator>祐銓 甘</dc:creator>
  <cp:lastModifiedBy>祐銓 甘</cp:lastModifiedBy>
  <cp:revision>3</cp:revision>
  <dcterms:created xsi:type="dcterms:W3CDTF">2022-12-27T00:59:02Z</dcterms:created>
  <dcterms:modified xsi:type="dcterms:W3CDTF">2023-03-26T08:30:13Z</dcterms:modified>
</cp:coreProperties>
</file>